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sq3aDK-T8M" TargetMode="External"/><Relationship Id="rId2" Type="http://schemas.openxmlformats.org/officeDocument/2006/relationships/hyperlink" Target="http://data.copred.cdmx.gob.mx/por-la-no-discriminacion/poblacion-lgbttt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descuelas.es.amnesty.org/materiales-para-el-profesorado/diversidad-afectivo-sexual/" TargetMode="External"/><Relationship Id="rId4" Type="http://schemas.openxmlformats.org/officeDocument/2006/relationships/hyperlink" Target="http://ilga.org/e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sq3aDK-T8M" TargetMode="External"/><Relationship Id="rId2" Type="http://schemas.openxmlformats.org/officeDocument/2006/relationships/hyperlink" Target="https://youtu.be/hsq3aDK-T8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DIVERSIDAD SEXUAL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32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¿Qué artículos en la Declaración Universal de los Derechos Humanos garantizan el derecho a ser lesbiana, gay, bisexual o </a:t>
            </a:r>
            <a:r>
              <a:rPr lang="es-ES" dirty="0" err="1"/>
              <a:t>transgénero</a:t>
            </a:r>
            <a:r>
              <a:rPr lang="es-ES" dirty="0"/>
              <a:t>?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630" y="1165140"/>
            <a:ext cx="4664202" cy="3501806"/>
          </a:xfrm>
        </p:spPr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4765221" y="4963406"/>
            <a:ext cx="5733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http://www.un.org/es/universal-declaration-human-rights/</a:t>
            </a:r>
          </a:p>
        </p:txBody>
      </p:sp>
    </p:spTree>
    <p:extLst>
      <p:ext uri="{BB962C8B-B14F-4D97-AF65-F5344CB8AC3E}">
        <p14:creationId xmlns:p14="http://schemas.microsoft.com/office/powerpoint/2010/main" val="33805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Intentar unir los siguientes ejemplos con artículos de la Declaración Universal de los Derechos Humanos.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</a:t>
            </a:r>
            <a:r>
              <a:rPr lang="es-ES" dirty="0"/>
              <a:t>madre pierde la custodia de su hijo tras el divorcio porque es lesbiana.</a:t>
            </a:r>
          </a:p>
          <a:p>
            <a:r>
              <a:rPr lang="es-ES" dirty="0" smtClean="0"/>
              <a:t>Un </a:t>
            </a:r>
            <a:r>
              <a:rPr lang="es-ES" dirty="0"/>
              <a:t>oficial es expulsado del ejército por ser gay.</a:t>
            </a:r>
          </a:p>
          <a:p>
            <a:r>
              <a:rPr lang="es-ES" dirty="0" smtClean="0"/>
              <a:t>Una </a:t>
            </a:r>
            <a:r>
              <a:rPr lang="es-ES" dirty="0"/>
              <a:t>estrella del pop dice a sus fans que es gay para evitar ser expuesto por un periódico sensacionalista.</a:t>
            </a:r>
          </a:p>
          <a:p>
            <a:r>
              <a:rPr lang="es-ES" dirty="0" smtClean="0"/>
              <a:t>Una </a:t>
            </a:r>
            <a:r>
              <a:rPr lang="es-ES" dirty="0"/>
              <a:t>adolescente de 16 años se suicida porque se burlaban de ella y era intimidada en el colegio por ser lesbiana.</a:t>
            </a:r>
          </a:p>
          <a:p>
            <a:r>
              <a:rPr lang="es-ES" dirty="0" smtClean="0"/>
              <a:t>La </a:t>
            </a:r>
            <a:r>
              <a:rPr lang="es-ES" dirty="0"/>
              <a:t>policía guarda archivos secretos sobre mujeres y hombres sospechosos de ser homosexuales.</a:t>
            </a:r>
          </a:p>
          <a:p>
            <a:r>
              <a:rPr lang="es-ES" dirty="0" smtClean="0"/>
              <a:t>Dos </a:t>
            </a:r>
            <a:r>
              <a:rPr lang="es-ES" dirty="0"/>
              <a:t>hombres se besan en una telenovela.</a:t>
            </a:r>
          </a:p>
          <a:p>
            <a:r>
              <a:rPr lang="es-ES" dirty="0" smtClean="0"/>
              <a:t>Lesbianas</a:t>
            </a:r>
            <a:r>
              <a:rPr lang="es-ES" dirty="0"/>
              <a:t>, gais, bisexuales y personas </a:t>
            </a:r>
            <a:r>
              <a:rPr lang="es-ES" dirty="0" err="1"/>
              <a:t>transgénero</a:t>
            </a:r>
            <a:r>
              <a:rPr lang="es-ES" dirty="0"/>
              <a:t> organizan una Manifestación contra la discriminación.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41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LA PRENSA RECIENTE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¿Puede un pastelero negarse a hacer una tarta nupcial para una pareja gay</a:t>
            </a:r>
            <a:r>
              <a:rPr lang="es-ES" b="1" dirty="0" smtClean="0"/>
              <a:t>?</a:t>
            </a:r>
            <a:r>
              <a:rPr lang="es-ES" dirty="0" smtClean="0"/>
              <a:t> https</a:t>
            </a:r>
            <a:r>
              <a:rPr lang="es-ES" dirty="0"/>
              <a:t>://elpais.com/internacional/2017/12/04/estados_unidos/1512418275_699925.html </a:t>
            </a:r>
            <a:endParaRPr lang="es-ES" dirty="0" smtClean="0"/>
          </a:p>
          <a:p>
            <a:r>
              <a:rPr lang="es-ES" b="1" dirty="0"/>
              <a:t>El Constitucional alemán exige el reconocimiento legal de un "tercer </a:t>
            </a:r>
            <a:r>
              <a:rPr lang="es-ES" b="1" dirty="0" smtClean="0"/>
              <a:t>sexo“: </a:t>
            </a:r>
            <a:r>
              <a:rPr lang="es-ES" dirty="0" smtClean="0"/>
              <a:t>http</a:t>
            </a:r>
            <a:r>
              <a:rPr lang="es-ES" dirty="0"/>
              <a:t>://www.elmundo.es/internacional/2017/11/08/5a02fa6322601d20618b45f0.html</a:t>
            </a:r>
          </a:p>
        </p:txBody>
      </p:sp>
    </p:spTree>
    <p:extLst>
      <p:ext uri="{BB962C8B-B14F-4D97-AF65-F5344CB8AC3E}">
        <p14:creationId xmlns:p14="http://schemas.microsoft.com/office/powerpoint/2010/main" val="23326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FUENTES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>
                <a:hlinkClick r:id="rId2"/>
              </a:rPr>
              <a:t>http://data.copred.cdmx.gob.mx/por-la-no-discriminacion/poblacion-lgbttti/</a:t>
            </a:r>
            <a:endParaRPr lang="es-ES" dirty="0"/>
          </a:p>
          <a:p>
            <a:r>
              <a:rPr lang="es-ES" dirty="0"/>
              <a:t>DVD “El robo” (2,50 min.) </a:t>
            </a:r>
            <a:r>
              <a:rPr lang="es-ES" u="sng" dirty="0">
                <a:hlinkClick r:id="rId3"/>
              </a:rPr>
              <a:t>http://</a:t>
            </a:r>
            <a:r>
              <a:rPr lang="es-ES" u="sng" dirty="0" smtClean="0">
                <a:hlinkClick r:id="rId3"/>
              </a:rPr>
              <a:t>www.youtube.com/watch?v=hsq3aDK-T8M</a:t>
            </a:r>
            <a:endParaRPr lang="es-ES" u="sng" dirty="0" smtClean="0"/>
          </a:p>
          <a:p>
            <a:r>
              <a:rPr lang="es-ES" u="sng" dirty="0">
                <a:hlinkClick r:id="rId4"/>
              </a:rPr>
              <a:t>http://ilga.org/es</a:t>
            </a:r>
            <a:r>
              <a:rPr lang="es-ES" u="sng" dirty="0" smtClean="0">
                <a:hlinkClick r:id="rId4"/>
              </a:rPr>
              <a:t>/</a:t>
            </a:r>
            <a:endParaRPr lang="es-ES" u="sng" dirty="0" smtClean="0"/>
          </a:p>
          <a:p>
            <a:r>
              <a:rPr lang="es-ES" sz="1600" b="1" dirty="0"/>
              <a:t>LEYES SOBRE ORIENTACIÓN SEXUAL EN EL MUNDO – MAPA GENERAL </a:t>
            </a:r>
            <a:r>
              <a:rPr lang="es-ES" sz="1600" dirty="0"/>
              <a:t>MAYO 2017. ILGA, ASOCIACIÓN INTERNACIONAL DE LESBIANAS, GAYS, BISEXUALES, TRANS E INTERSEX I L G A . O R</a:t>
            </a:r>
          </a:p>
          <a:p>
            <a:r>
              <a:rPr lang="es-ES" u="sng" dirty="0"/>
              <a:t>http://www.un.org/es/universal-declaration-human-rights/</a:t>
            </a:r>
            <a:endParaRPr lang="es-ES" u="sng" dirty="0" smtClean="0"/>
          </a:p>
          <a:p>
            <a:r>
              <a:rPr lang="es-ES" u="sng" dirty="0">
                <a:hlinkClick r:id="rId5"/>
              </a:rPr>
              <a:t>https://redescuelas.es.amnesty.org/materiales-para-el-profesorado/diversidad-afectivo-sexual</a:t>
            </a:r>
            <a:r>
              <a:rPr lang="es-ES" u="sng" dirty="0" smtClean="0">
                <a:hlinkClick r:id="rId5"/>
              </a:rPr>
              <a:t>/</a:t>
            </a:r>
            <a:endParaRPr lang="es-ES" u="sng" dirty="0" smtClean="0"/>
          </a:p>
          <a:p>
            <a:r>
              <a:rPr lang="es-ES" b="1" dirty="0"/>
              <a:t>Guía para docentes diversidad afectiva sexual Fundación Triángulo</a:t>
            </a:r>
            <a:r>
              <a:rPr lang="es-ES" b="1" dirty="0" smtClean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26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FIN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567" y="868363"/>
            <a:ext cx="6828366" cy="5121275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2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ENCUESTA INCIAL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3300" b="1" dirty="0"/>
              <a:t>Define por favor con tus propias palabras los siguientes conceptos</a:t>
            </a:r>
            <a:r>
              <a:rPr lang="es-ES" sz="3300" b="1" dirty="0" smtClean="0"/>
              <a:t>:</a:t>
            </a:r>
            <a:endParaRPr lang="es-E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Sexo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				Género: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Orientación sexual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		Conducta </a:t>
            </a:r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sexual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Homofobia:			</a:t>
            </a:r>
            <a:r>
              <a:rPr lang="es-E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Transgénero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Travestis:</a:t>
            </a:r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				Bisexuales: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Intersexuales:			Prejuicio: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Estereotipo:</a:t>
            </a:r>
          </a:p>
          <a:p>
            <a:pPr lvl="0">
              <a:lnSpc>
                <a:spcPct val="120000"/>
              </a:lnSpc>
            </a:pP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Colectivo LGBTTTI:</a:t>
            </a:r>
          </a:p>
          <a:p>
            <a:pPr>
              <a:lnSpc>
                <a:spcPct val="120000"/>
              </a:lnSpc>
            </a:pP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7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LAS PALABRAS QUE USAMOS IMPORTAN.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67912" y="3759200"/>
            <a:ext cx="7333488" cy="1827784"/>
          </a:xfrm>
        </p:spPr>
        <p:txBody>
          <a:bodyPr>
            <a:normAutofit lnSpcReduction="10000"/>
          </a:bodyPr>
          <a:lstStyle/>
          <a:p>
            <a:r>
              <a:rPr lang="es-ES" sz="3200" dirty="0"/>
              <a:t>Aportar ejemplos y valorar los términos que usualmente se asocian a este colectivo en diversos ámbitos: deportes, cultura, entretenimiento, etc.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46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importan los términos que escogemos usar?</a:t>
            </a:r>
            <a:br>
              <a:rPr lang="es-ES" dirty="0"/>
            </a:b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es-ES" sz="2800" dirty="0"/>
          </a:p>
          <a:p>
            <a:pPr marL="502920" lvl="1" indent="0" fontAlgn="base">
              <a:buNone/>
            </a:pPr>
            <a:r>
              <a:rPr lang="es-ES" sz="2800" dirty="0" smtClean="0"/>
              <a:t>a) Porque </a:t>
            </a:r>
            <a:r>
              <a:rPr lang="es-ES" sz="2800" dirty="0"/>
              <a:t>es importante conocer su significado y así obtener buenas calificaciones o ascensos en mi trabajo</a:t>
            </a:r>
          </a:p>
          <a:p>
            <a:pPr marL="502920" lvl="1" indent="0" fontAlgn="base">
              <a:buNone/>
            </a:pPr>
            <a:r>
              <a:rPr lang="es-ES" sz="2800" dirty="0" smtClean="0"/>
              <a:t>b) Porque </a:t>
            </a:r>
            <a:r>
              <a:rPr lang="es-ES" sz="2800" dirty="0"/>
              <a:t>las palabras que usamos afectan a otras personas. Las palabras hacen más que describir, reflejan lo que pensamos de los demás – si los respetamos o no.</a:t>
            </a:r>
          </a:p>
          <a:p>
            <a:pPr marL="502920" lvl="1" indent="0" fontAlgn="base">
              <a:buNone/>
            </a:pPr>
            <a:r>
              <a:rPr lang="es-ES" sz="2800" dirty="0" smtClean="0"/>
              <a:t>c) Porque </a:t>
            </a:r>
            <a:r>
              <a:rPr lang="es-ES" sz="2800" dirty="0"/>
              <a:t>las palabras muestran cuán sofisticada o educada es una persona.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432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EL COLECTIVO LGBTTI EN EL MUNDO.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youtu.be/hsq3aDK-T8M</a:t>
            </a:r>
            <a:endParaRPr lang="es-ES" dirty="0" smtClean="0"/>
          </a:p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www.youtube.com/watch?v=hsq3aDK-T8M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8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Test verdadero</a:t>
            </a:r>
            <a:r>
              <a:rPr lang="es-MX" dirty="0" smtClean="0"/>
              <a:t>/</a:t>
            </a:r>
            <a:br>
              <a:rPr lang="es-MX" dirty="0" smtClean="0"/>
            </a:br>
            <a:r>
              <a:rPr lang="es-MX" dirty="0" smtClean="0"/>
              <a:t>falso </a:t>
            </a:r>
            <a:r>
              <a:rPr lang="es-MX" dirty="0"/>
              <a:t>sobre las leyes sobre orientación sexual en el mundo.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s-ES" sz="2800" dirty="0"/>
              <a:t>En 73 países la homosexualidad está penada con prisión</a:t>
            </a:r>
          </a:p>
          <a:p>
            <a:pPr lvl="0" fontAlgn="base"/>
            <a:r>
              <a:rPr lang="es-ES" sz="2800" dirty="0"/>
              <a:t>En 13 países hay pena de muerte para homosexuales.</a:t>
            </a:r>
          </a:p>
          <a:p>
            <a:pPr lvl="0" fontAlgn="base"/>
            <a:r>
              <a:rPr lang="es-ES" sz="2800" dirty="0"/>
              <a:t>En 173 países hay leyes que protegen al colectivo LGBTTTI contra la discriminación.</a:t>
            </a:r>
          </a:p>
          <a:p>
            <a:pPr lvl="0" fontAlgn="base"/>
            <a:r>
              <a:rPr lang="es-ES" sz="2800" dirty="0"/>
              <a:t>En más de 50 países se reconoce el matrimonio homosexual.</a:t>
            </a:r>
          </a:p>
          <a:p>
            <a:pPr lvl="0" fontAlgn="base"/>
            <a:r>
              <a:rPr lang="es-ES" sz="2800" dirty="0"/>
              <a:t>En 27 países se reconoce la adopción conjunta</a:t>
            </a:r>
            <a:r>
              <a:rPr lang="es-ES" sz="2800" dirty="0" smtClean="0"/>
              <a:t>.</a:t>
            </a:r>
          </a:p>
          <a:p>
            <a:r>
              <a:rPr lang="es-ES" sz="1200" b="1" dirty="0"/>
              <a:t>LEYES SOBRE ORIENTACIÓN SEXUAL EN EL MUNDO – MAPA GENERAL </a:t>
            </a:r>
            <a:r>
              <a:rPr lang="es-ES" sz="1200" dirty="0"/>
              <a:t>MAYO </a:t>
            </a:r>
            <a:r>
              <a:rPr lang="es-ES" sz="1200" dirty="0" smtClean="0"/>
              <a:t>2017. ILGA</a:t>
            </a:r>
            <a:r>
              <a:rPr lang="es-ES" sz="1200" dirty="0"/>
              <a:t>, ASOCIACIÓN INTERNACIONAL DE LESBIANAS, GAYS, BISEXUALES, TRANS E INTERSEX I L G A . O R</a:t>
            </a:r>
          </a:p>
          <a:p>
            <a:pPr fontAlgn="base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747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SOBRE HETERO</a:t>
            </a:r>
            <a:br>
              <a:rPr lang="es-ES" dirty="0" smtClean="0"/>
            </a:br>
            <a:r>
              <a:rPr lang="es-ES" dirty="0" smtClean="0"/>
              <a:t>SEXUALIDAD</a:t>
            </a:r>
            <a:endParaRPr lang="es-ES" dirty="0"/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1. ¿Cuándo descubriste </a:t>
            </a:r>
            <a:r>
              <a:rPr lang="es-ES" dirty="0" smtClean="0"/>
              <a:t>tu heterosexualidad</a:t>
            </a:r>
            <a:r>
              <a:rPr lang="es-ES" dirty="0"/>
              <a:t>?</a:t>
            </a:r>
          </a:p>
          <a:p>
            <a:r>
              <a:rPr lang="es-ES" dirty="0"/>
              <a:t>□ Siempre lo he sabido.</a:t>
            </a:r>
          </a:p>
          <a:p>
            <a:r>
              <a:rPr lang="es-ES" dirty="0"/>
              <a:t>□ En mi adolescencia.</a:t>
            </a:r>
          </a:p>
          <a:p>
            <a:r>
              <a:rPr lang="es-ES" dirty="0"/>
              <a:t>□ Hace poco.</a:t>
            </a:r>
          </a:p>
          <a:p>
            <a:r>
              <a:rPr lang="es-ES" dirty="0"/>
              <a:t>□ Aún tengo dudas</a:t>
            </a:r>
            <a:r>
              <a:rPr lang="es-ES" dirty="0" smtClean="0"/>
              <a:t>.</a:t>
            </a:r>
          </a:p>
          <a:p>
            <a:r>
              <a:rPr lang="es-ES" dirty="0"/>
              <a:t>2. ¿Te costó mucho aceptar </a:t>
            </a:r>
            <a:r>
              <a:rPr lang="es-ES" dirty="0" smtClean="0"/>
              <a:t>tu heterosexualidad</a:t>
            </a:r>
            <a:r>
              <a:rPr lang="es-ES" dirty="0"/>
              <a:t>?</a:t>
            </a:r>
          </a:p>
          <a:p>
            <a:r>
              <a:rPr lang="es-ES" dirty="0"/>
              <a:t>□ Sí, aún me cuesta.</a:t>
            </a:r>
          </a:p>
          <a:p>
            <a:r>
              <a:rPr lang="es-ES" dirty="0"/>
              <a:t>□ Un poco.</a:t>
            </a:r>
          </a:p>
          <a:p>
            <a:r>
              <a:rPr lang="es-ES" dirty="0"/>
              <a:t>□ En realidad, estoy muy </a:t>
            </a:r>
            <a:r>
              <a:rPr lang="es-ES" dirty="0" smtClean="0"/>
              <a:t>feliz</a:t>
            </a:r>
          </a:p>
          <a:p>
            <a:r>
              <a:rPr lang="es-ES" dirty="0"/>
              <a:t>3. ¿Conoces casos similares?</a:t>
            </a:r>
          </a:p>
          <a:p>
            <a:r>
              <a:rPr lang="es-ES" dirty="0"/>
              <a:t>□ Sí.</a:t>
            </a:r>
          </a:p>
          <a:p>
            <a:r>
              <a:rPr lang="es-ES" dirty="0"/>
              <a:t>□ No .</a:t>
            </a:r>
          </a:p>
          <a:p>
            <a:r>
              <a:rPr lang="es-ES" dirty="0"/>
              <a:t>□ No lo sé. La gente no habla de estas cosas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22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20700" y="868363"/>
            <a:ext cx="11671300" cy="5121275"/>
          </a:xfrm>
        </p:spPr>
        <p:txBody>
          <a:bodyPr>
            <a:noAutofit/>
          </a:bodyPr>
          <a:lstStyle/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¿Piensas contárselo 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tus padres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Sí, supongo, y creo que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 entenderán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Son muy abiertos.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No, nunca les contaría algo así.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Creo que les costaría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mucho aceptarlo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 Su educación es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muy tradicional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Ya lo he hecho.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5. ¿Y a tus amigos?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Sí, supongo, y creo que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 entenderán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, ya que algunos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ellos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también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 heterosexuales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No, nunca les contaría algo así.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Supongo que les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costaría aceptarlo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Ya lo he hablado con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algunos de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mis amigos y amigas.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6. ¿Te has sentido alguna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vez discriminado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discriminada por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ser heterosexual?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Algunas veces.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Sí, continuamente.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No.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□ No, porque oculto lo que soy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4360" y="347472"/>
            <a:ext cx="108630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7. ¿Cuántas veces has ido a un  especialista en psicología para que te ayude a aceptarte o te haga dejar de ser heterosexual?</a:t>
            </a:r>
          </a:p>
          <a:p>
            <a:r>
              <a:rPr lang="es-ES" dirty="0"/>
              <a:t>□ Muchas.</a:t>
            </a:r>
          </a:p>
          <a:p>
            <a:r>
              <a:rPr lang="es-ES" dirty="0"/>
              <a:t>□ Estoy en tratamiento.</a:t>
            </a:r>
          </a:p>
          <a:p>
            <a:r>
              <a:rPr lang="es-ES" dirty="0"/>
              <a:t>□ Tengo miedo a que no me entienda.</a:t>
            </a:r>
          </a:p>
          <a:p>
            <a:r>
              <a:rPr lang="es-ES" dirty="0"/>
              <a:t>□ No, no he ido por este "problema".</a:t>
            </a:r>
          </a:p>
          <a:p>
            <a:r>
              <a:rPr lang="es-ES" dirty="0"/>
              <a:t>8. ¿Crees que una pareja de distinto sexo puede formar una familia y educar a sus hijos sin que sea un trauma para ellos?</a:t>
            </a:r>
          </a:p>
          <a:p>
            <a:r>
              <a:rPr lang="es-ES" dirty="0"/>
              <a:t>□ Sí.</a:t>
            </a:r>
          </a:p>
          <a:p>
            <a:r>
              <a:rPr lang="es-ES" dirty="0"/>
              <a:t>□ No.</a:t>
            </a:r>
          </a:p>
          <a:p>
            <a:r>
              <a:rPr lang="es-ES" dirty="0"/>
              <a:t>□ Depende de la pareja.</a:t>
            </a:r>
          </a:p>
          <a:p>
            <a:r>
              <a:rPr lang="es-ES" dirty="0"/>
              <a:t>9. </a:t>
            </a:r>
            <a:r>
              <a:rPr lang="es-ES" dirty="0" smtClean="0"/>
              <a:t>¿</a:t>
            </a:r>
            <a:r>
              <a:rPr lang="es-ES" dirty="0"/>
              <a:t>¿Qué sientes cuando oyes </a:t>
            </a:r>
            <a:r>
              <a:rPr lang="es-ES" dirty="0" smtClean="0"/>
              <a:t>la expresión</a:t>
            </a:r>
            <a:r>
              <a:rPr lang="es-ES" dirty="0"/>
              <a:t>: "heterosexual </a:t>
            </a:r>
            <a:r>
              <a:rPr lang="es-ES" dirty="0" smtClean="0"/>
              <a:t>de mierda</a:t>
            </a:r>
            <a:r>
              <a:rPr lang="es-ES" dirty="0"/>
              <a:t>" o las </a:t>
            </a:r>
            <a:r>
              <a:rPr lang="es-ES" dirty="0" smtClean="0"/>
              <a:t>continuas bromas </a:t>
            </a:r>
            <a:r>
              <a:rPr lang="es-ES" dirty="0"/>
              <a:t>y chistes gratuitos al</a:t>
            </a:r>
          </a:p>
          <a:p>
            <a:r>
              <a:rPr lang="es-ES" dirty="0"/>
              <a:t>respecto?</a:t>
            </a:r>
          </a:p>
          <a:p>
            <a:r>
              <a:rPr lang="es-ES" dirty="0"/>
              <a:t>□ Me duele y me </a:t>
            </a:r>
            <a:r>
              <a:rPr lang="es-ES" dirty="0" smtClean="0"/>
              <a:t>gustaría desaparecer</a:t>
            </a:r>
            <a:r>
              <a:rPr lang="es-ES" dirty="0"/>
              <a:t>.</a:t>
            </a:r>
          </a:p>
          <a:p>
            <a:r>
              <a:rPr lang="es-ES" dirty="0"/>
              <a:t>□ Mientras no me lo digan a mí</a:t>
            </a:r>
            <a:r>
              <a:rPr lang="es-ES" dirty="0" smtClean="0"/>
              <a:t>. </a:t>
            </a:r>
            <a:endParaRPr lang="es-ES" dirty="0"/>
          </a:p>
          <a:p>
            <a:r>
              <a:rPr lang="es-ES" dirty="0"/>
              <a:t>□ Es que realmente </a:t>
            </a:r>
            <a:r>
              <a:rPr lang="es-ES" dirty="0" smtClean="0"/>
              <a:t>los heterosexuales </a:t>
            </a:r>
            <a:r>
              <a:rPr lang="es-ES" dirty="0"/>
              <a:t>somos así.</a:t>
            </a:r>
          </a:p>
          <a:p>
            <a:r>
              <a:rPr lang="es-ES" dirty="0"/>
              <a:t>□ Abiertamente me defiendo </a:t>
            </a:r>
            <a:r>
              <a:rPr lang="es-ES" dirty="0" smtClean="0"/>
              <a:t>y defiendo </a:t>
            </a:r>
            <a:r>
              <a:rPr lang="es-ES" dirty="0"/>
              <a:t>a los que son </a:t>
            </a:r>
            <a:r>
              <a:rPr lang="es-ES" dirty="0" smtClean="0"/>
              <a:t>como yo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45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857</Words>
  <Application>Microsoft Office PowerPoint</Application>
  <PresentationFormat>Panorámica</PresentationFormat>
  <Paragraphs>93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 2</vt:lpstr>
      <vt:lpstr>Marco</vt:lpstr>
      <vt:lpstr>DIVERSIDAD SEXUAL</vt:lpstr>
      <vt:lpstr>ENCUESTA INCIAL</vt:lpstr>
      <vt:lpstr>LAS PALABRAS QUE USAMOS IMPORTAN.  </vt:lpstr>
      <vt:lpstr>¿Por qué importan los términos que escogemos usar? </vt:lpstr>
      <vt:lpstr>EL COLECTIVO LGBTTI EN EL MUNDO. </vt:lpstr>
      <vt:lpstr>Test verdadero/ falso sobre las leyes sobre orientación sexual en el mundo.  </vt:lpstr>
      <vt:lpstr>TEST SOBRE HETERO SEXUALIDAD</vt:lpstr>
      <vt:lpstr>Presentación de PowerPoint</vt:lpstr>
      <vt:lpstr>Presentación de PowerPoint</vt:lpstr>
      <vt:lpstr>¿Qué artículos en la Declaración Universal de los Derechos Humanos garantizan el derecho a ser lesbiana, gay, bisexual o transgénero?</vt:lpstr>
      <vt:lpstr>Intentar unir los siguientes ejemplos con artículos de la Declaración Universal de los Derechos Humanos. </vt:lpstr>
      <vt:lpstr>EN LA PRENSA RECIENTE</vt:lpstr>
      <vt:lpstr>FUENTES</vt:lpstr>
      <vt:lpstr>FIN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DIVERSIDAD SEXUAL</dc:title>
  <dc:creator>ana anta</dc:creator>
  <cp:lastModifiedBy>ana anta</cp:lastModifiedBy>
  <cp:revision>8</cp:revision>
  <dcterms:created xsi:type="dcterms:W3CDTF">2018-04-12T13:19:41Z</dcterms:created>
  <dcterms:modified xsi:type="dcterms:W3CDTF">2018-04-13T14:36:28Z</dcterms:modified>
</cp:coreProperties>
</file>