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1E945-1EC7-4D1E-9654-114F9C695B5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4C2CB4A-4AF9-4634-BB13-08D82474781D}">
      <dgm:prSet phldrT="[Texto]"/>
      <dgm:spPr/>
      <dgm:t>
        <a:bodyPr/>
        <a:lstStyle/>
        <a:p>
          <a:r>
            <a:rPr lang="es-ES" dirty="0" smtClean="0"/>
            <a:t>ARGUMENTO 1</a:t>
          </a:r>
          <a:endParaRPr lang="es-ES" dirty="0"/>
        </a:p>
      </dgm:t>
    </dgm:pt>
    <dgm:pt modelId="{9092004D-3236-41C2-8DE9-EBA0DCCB16A0}" type="parTrans" cxnId="{5A3267C9-4E84-4626-96F3-13B8D8383550}">
      <dgm:prSet/>
      <dgm:spPr/>
      <dgm:t>
        <a:bodyPr/>
        <a:lstStyle/>
        <a:p>
          <a:endParaRPr lang="es-ES"/>
        </a:p>
      </dgm:t>
    </dgm:pt>
    <dgm:pt modelId="{A8DF708D-3F8C-4D4B-A44D-ABC2F5A828B1}" type="sibTrans" cxnId="{5A3267C9-4E84-4626-96F3-13B8D8383550}">
      <dgm:prSet/>
      <dgm:spPr/>
      <dgm:t>
        <a:bodyPr/>
        <a:lstStyle/>
        <a:p>
          <a:endParaRPr lang="es-ES"/>
        </a:p>
      </dgm:t>
    </dgm:pt>
    <dgm:pt modelId="{37F23041-56D9-4CA0-91AB-5F10A29D51C1}">
      <dgm:prSet phldrT="[Texto]" custT="1"/>
      <dgm:spPr/>
      <dgm:t>
        <a:bodyPr/>
        <a:lstStyle/>
        <a:p>
          <a:r>
            <a:rPr lang="es-ES" sz="3600" dirty="0" smtClean="0"/>
            <a:t>A</a:t>
          </a:r>
          <a:r>
            <a:rPr lang="es-ES" sz="2200" dirty="0" smtClean="0"/>
            <a:t>firmación</a:t>
          </a:r>
        </a:p>
      </dgm:t>
    </dgm:pt>
    <dgm:pt modelId="{100EC4C6-DDCE-4C09-8BBF-AA850BE32D1A}" type="parTrans" cxnId="{C1269AF7-379F-44E6-8664-30256CEB37A5}">
      <dgm:prSet/>
      <dgm:spPr/>
      <dgm:t>
        <a:bodyPr/>
        <a:lstStyle/>
        <a:p>
          <a:endParaRPr lang="es-ES"/>
        </a:p>
      </dgm:t>
    </dgm:pt>
    <dgm:pt modelId="{875051F5-088E-4B2E-87E9-47F510940632}" type="sibTrans" cxnId="{C1269AF7-379F-44E6-8664-30256CEB37A5}">
      <dgm:prSet/>
      <dgm:spPr/>
      <dgm:t>
        <a:bodyPr/>
        <a:lstStyle/>
        <a:p>
          <a:endParaRPr lang="es-ES"/>
        </a:p>
      </dgm:t>
    </dgm:pt>
    <dgm:pt modelId="{C3884777-F3AE-4513-88F9-6E15EEFAAFFD}">
      <dgm:prSet phldrT="[Texto]" custT="1"/>
      <dgm:spPr/>
      <dgm:t>
        <a:bodyPr/>
        <a:lstStyle/>
        <a:p>
          <a:r>
            <a:rPr lang="es-ES" sz="3600" dirty="0" smtClean="0"/>
            <a:t>E</a:t>
          </a:r>
          <a:r>
            <a:rPr lang="es-ES" sz="2400" dirty="0" smtClean="0"/>
            <a:t>videncias</a:t>
          </a:r>
          <a:r>
            <a:rPr lang="es-ES" sz="2800" dirty="0" smtClean="0"/>
            <a:t>: 3</a:t>
          </a:r>
          <a:endParaRPr lang="es-ES" sz="2800" dirty="0"/>
        </a:p>
      </dgm:t>
    </dgm:pt>
    <dgm:pt modelId="{24E1BFE8-74F5-4D9F-B421-F367619BB822}" type="parTrans" cxnId="{3C6F7DCB-8033-43D3-BA17-091A7A9E5D4B}">
      <dgm:prSet/>
      <dgm:spPr/>
      <dgm:t>
        <a:bodyPr/>
        <a:lstStyle/>
        <a:p>
          <a:endParaRPr lang="es-ES"/>
        </a:p>
      </dgm:t>
    </dgm:pt>
    <dgm:pt modelId="{C062F0BB-3D71-47A9-90BD-C1C36EB67D17}" type="sibTrans" cxnId="{3C6F7DCB-8033-43D3-BA17-091A7A9E5D4B}">
      <dgm:prSet/>
      <dgm:spPr/>
      <dgm:t>
        <a:bodyPr/>
        <a:lstStyle/>
        <a:p>
          <a:endParaRPr lang="es-ES"/>
        </a:p>
      </dgm:t>
    </dgm:pt>
    <dgm:pt modelId="{E5C5779A-74AF-4BCA-BF13-53332B464DA5}">
      <dgm:prSet phldrT="[Texto]"/>
      <dgm:spPr/>
      <dgm:t>
        <a:bodyPr/>
        <a:lstStyle/>
        <a:p>
          <a:r>
            <a:rPr lang="es-ES" dirty="0" smtClean="0"/>
            <a:t>ARGUMENTO 2</a:t>
          </a:r>
          <a:endParaRPr lang="es-ES" dirty="0"/>
        </a:p>
      </dgm:t>
    </dgm:pt>
    <dgm:pt modelId="{3F6BE650-4097-43BC-A4DD-88ABA190C3E2}" type="parTrans" cxnId="{D630C937-0755-4157-9E7E-AD8961C875D3}">
      <dgm:prSet/>
      <dgm:spPr/>
      <dgm:t>
        <a:bodyPr/>
        <a:lstStyle/>
        <a:p>
          <a:endParaRPr lang="es-ES"/>
        </a:p>
      </dgm:t>
    </dgm:pt>
    <dgm:pt modelId="{5ADB026D-4841-4326-9492-1A5CD476AA17}" type="sibTrans" cxnId="{D630C937-0755-4157-9E7E-AD8961C875D3}">
      <dgm:prSet/>
      <dgm:spPr/>
      <dgm:t>
        <a:bodyPr/>
        <a:lstStyle/>
        <a:p>
          <a:endParaRPr lang="es-ES"/>
        </a:p>
      </dgm:t>
    </dgm:pt>
    <dgm:pt modelId="{A8935CCD-7AB9-4B46-BD0C-E1D7E5F43AF0}">
      <dgm:prSet phldrT="[Texto]"/>
      <dgm:spPr/>
      <dgm:t>
        <a:bodyPr/>
        <a:lstStyle/>
        <a:p>
          <a:r>
            <a:rPr lang="es-ES" dirty="0" smtClean="0"/>
            <a:t>Afirmación</a:t>
          </a:r>
          <a:endParaRPr lang="es-ES" dirty="0"/>
        </a:p>
      </dgm:t>
    </dgm:pt>
    <dgm:pt modelId="{FCF7F39F-81FA-4AF7-83D1-743D7B21AF90}" type="parTrans" cxnId="{9B53E41B-721F-4122-AE4D-781466B47773}">
      <dgm:prSet/>
      <dgm:spPr/>
      <dgm:t>
        <a:bodyPr/>
        <a:lstStyle/>
        <a:p>
          <a:endParaRPr lang="es-ES"/>
        </a:p>
      </dgm:t>
    </dgm:pt>
    <dgm:pt modelId="{FF0051DA-B310-437F-B959-E4CF34F2CAAD}" type="sibTrans" cxnId="{9B53E41B-721F-4122-AE4D-781466B47773}">
      <dgm:prSet/>
      <dgm:spPr/>
      <dgm:t>
        <a:bodyPr/>
        <a:lstStyle/>
        <a:p>
          <a:endParaRPr lang="es-ES"/>
        </a:p>
      </dgm:t>
    </dgm:pt>
    <dgm:pt modelId="{119561E5-6B8F-495F-B111-AF7D738D221E}">
      <dgm:prSet phldrT="[Texto]"/>
      <dgm:spPr/>
      <dgm:t>
        <a:bodyPr/>
        <a:lstStyle/>
        <a:p>
          <a:r>
            <a:rPr lang="es-ES" dirty="0" smtClean="0"/>
            <a:t>Razonamiento</a:t>
          </a:r>
          <a:endParaRPr lang="es-ES" dirty="0"/>
        </a:p>
      </dgm:t>
    </dgm:pt>
    <dgm:pt modelId="{096EA833-1502-4ACC-9048-370B3E449F03}" type="parTrans" cxnId="{DDB49CE3-E53A-4121-9473-7096049CC8BB}">
      <dgm:prSet/>
      <dgm:spPr/>
      <dgm:t>
        <a:bodyPr/>
        <a:lstStyle/>
        <a:p>
          <a:endParaRPr lang="es-ES"/>
        </a:p>
      </dgm:t>
    </dgm:pt>
    <dgm:pt modelId="{F019B9EC-63C8-4340-90E3-F1C2B9162EE3}" type="sibTrans" cxnId="{DDB49CE3-E53A-4121-9473-7096049CC8BB}">
      <dgm:prSet/>
      <dgm:spPr/>
      <dgm:t>
        <a:bodyPr/>
        <a:lstStyle/>
        <a:p>
          <a:endParaRPr lang="es-ES"/>
        </a:p>
      </dgm:t>
    </dgm:pt>
    <dgm:pt modelId="{20C02F82-E890-4859-A991-849E383C9C24}">
      <dgm:prSet phldrT="[Texto]"/>
      <dgm:spPr/>
      <dgm:t>
        <a:bodyPr/>
        <a:lstStyle/>
        <a:p>
          <a:r>
            <a:rPr lang="es-ES" dirty="0" smtClean="0"/>
            <a:t>ARGUMENTO 3</a:t>
          </a:r>
          <a:endParaRPr lang="es-ES" dirty="0"/>
        </a:p>
      </dgm:t>
    </dgm:pt>
    <dgm:pt modelId="{CF04EB7F-7833-4EAF-95D2-15876487ED5C}" type="parTrans" cxnId="{07417B8A-3C2B-496C-9399-CE480D688404}">
      <dgm:prSet/>
      <dgm:spPr/>
      <dgm:t>
        <a:bodyPr/>
        <a:lstStyle/>
        <a:p>
          <a:endParaRPr lang="es-ES"/>
        </a:p>
      </dgm:t>
    </dgm:pt>
    <dgm:pt modelId="{DA9D901A-0AAA-4A0E-A168-B1FB091D9DCD}" type="sibTrans" cxnId="{07417B8A-3C2B-496C-9399-CE480D688404}">
      <dgm:prSet/>
      <dgm:spPr/>
      <dgm:t>
        <a:bodyPr/>
        <a:lstStyle/>
        <a:p>
          <a:endParaRPr lang="es-ES"/>
        </a:p>
      </dgm:t>
    </dgm:pt>
    <dgm:pt modelId="{C80501EB-4985-4A99-A1F9-6E7A02420756}">
      <dgm:prSet phldrT="[Texto]"/>
      <dgm:spPr/>
      <dgm:t>
        <a:bodyPr/>
        <a:lstStyle/>
        <a:p>
          <a:r>
            <a:rPr lang="es-ES" dirty="0" smtClean="0"/>
            <a:t>Afirmación</a:t>
          </a:r>
          <a:endParaRPr lang="es-ES" dirty="0"/>
        </a:p>
      </dgm:t>
    </dgm:pt>
    <dgm:pt modelId="{4EB0BD2D-F482-4A4D-B005-7DB3A45A7746}" type="parTrans" cxnId="{944A3EAE-753E-4FF7-8AFE-1C31251CDAEE}">
      <dgm:prSet/>
      <dgm:spPr/>
      <dgm:t>
        <a:bodyPr/>
        <a:lstStyle/>
        <a:p>
          <a:endParaRPr lang="es-ES"/>
        </a:p>
      </dgm:t>
    </dgm:pt>
    <dgm:pt modelId="{26262916-3181-45CF-96D7-B187E7E2F92D}" type="sibTrans" cxnId="{944A3EAE-753E-4FF7-8AFE-1C31251CDAEE}">
      <dgm:prSet/>
      <dgm:spPr/>
      <dgm:t>
        <a:bodyPr/>
        <a:lstStyle/>
        <a:p>
          <a:endParaRPr lang="es-ES"/>
        </a:p>
      </dgm:t>
    </dgm:pt>
    <dgm:pt modelId="{3C06E8FE-7F08-45CD-ACDC-C34B658A3160}">
      <dgm:prSet phldrT="[Texto]"/>
      <dgm:spPr/>
      <dgm:t>
        <a:bodyPr/>
        <a:lstStyle/>
        <a:p>
          <a:r>
            <a:rPr lang="es-ES" dirty="0" smtClean="0"/>
            <a:t>Razonamiento</a:t>
          </a:r>
          <a:endParaRPr lang="es-ES" dirty="0"/>
        </a:p>
      </dgm:t>
    </dgm:pt>
    <dgm:pt modelId="{625E71A9-2DA2-430E-A248-E4C41F48E900}" type="parTrans" cxnId="{E1006277-1D09-49D0-A758-87BEF66C544B}">
      <dgm:prSet/>
      <dgm:spPr/>
      <dgm:t>
        <a:bodyPr/>
        <a:lstStyle/>
        <a:p>
          <a:endParaRPr lang="es-ES"/>
        </a:p>
      </dgm:t>
    </dgm:pt>
    <dgm:pt modelId="{D89A54F6-7DCF-4591-867C-539D0BA42CAE}" type="sibTrans" cxnId="{E1006277-1D09-49D0-A758-87BEF66C544B}">
      <dgm:prSet/>
      <dgm:spPr/>
      <dgm:t>
        <a:bodyPr/>
        <a:lstStyle/>
        <a:p>
          <a:endParaRPr lang="es-ES"/>
        </a:p>
      </dgm:t>
    </dgm:pt>
    <dgm:pt modelId="{C99D5C64-4E6E-4DF8-AF39-BD86526E6053}">
      <dgm:prSet phldrT="[Texto]" custT="1"/>
      <dgm:spPr/>
      <dgm:t>
        <a:bodyPr/>
        <a:lstStyle/>
        <a:p>
          <a:r>
            <a:rPr lang="es-ES" sz="3600" dirty="0" smtClean="0"/>
            <a:t> </a:t>
          </a:r>
        </a:p>
        <a:p>
          <a:r>
            <a:rPr lang="es-ES" sz="3600" dirty="0" smtClean="0"/>
            <a:t>R</a:t>
          </a:r>
          <a:r>
            <a:rPr lang="es-ES" sz="2200" dirty="0" smtClean="0"/>
            <a:t>azonamiento</a:t>
          </a:r>
        </a:p>
        <a:p>
          <a:endParaRPr lang="es-ES" sz="2200" dirty="0"/>
        </a:p>
      </dgm:t>
    </dgm:pt>
    <dgm:pt modelId="{DAA8E8B4-C867-472A-A772-A44D485ED346}" type="parTrans" cxnId="{A5DDBD1A-609A-4E1F-A933-B021C9DD286E}">
      <dgm:prSet/>
      <dgm:spPr/>
      <dgm:t>
        <a:bodyPr/>
        <a:lstStyle/>
        <a:p>
          <a:endParaRPr lang="es-ES"/>
        </a:p>
      </dgm:t>
    </dgm:pt>
    <dgm:pt modelId="{50B5C030-FD92-40B7-9192-6DB97024C801}" type="sibTrans" cxnId="{A5DDBD1A-609A-4E1F-A933-B021C9DD286E}">
      <dgm:prSet/>
      <dgm:spPr/>
      <dgm:t>
        <a:bodyPr/>
        <a:lstStyle/>
        <a:p>
          <a:endParaRPr lang="es-ES"/>
        </a:p>
      </dgm:t>
    </dgm:pt>
    <dgm:pt modelId="{0CF87C78-7F74-4867-B22D-478B51E6B80E}">
      <dgm:prSet/>
      <dgm:spPr/>
      <dgm:t>
        <a:bodyPr/>
        <a:lstStyle/>
        <a:p>
          <a:r>
            <a:rPr lang="es-ES" smtClean="0"/>
            <a:t>Evidencias: 3</a:t>
          </a:r>
          <a:endParaRPr lang="es-ES" dirty="0"/>
        </a:p>
      </dgm:t>
    </dgm:pt>
    <dgm:pt modelId="{4862963B-7AC2-4659-8CF9-62A898542FB7}" type="parTrans" cxnId="{F24BCAE1-540B-4863-8B41-8A4BA3AA4E2C}">
      <dgm:prSet/>
      <dgm:spPr/>
      <dgm:t>
        <a:bodyPr/>
        <a:lstStyle/>
        <a:p>
          <a:endParaRPr lang="es-ES"/>
        </a:p>
      </dgm:t>
    </dgm:pt>
    <dgm:pt modelId="{C3E3A994-5560-4290-9754-517DCEBD4928}" type="sibTrans" cxnId="{F24BCAE1-540B-4863-8B41-8A4BA3AA4E2C}">
      <dgm:prSet/>
      <dgm:spPr/>
      <dgm:t>
        <a:bodyPr/>
        <a:lstStyle/>
        <a:p>
          <a:endParaRPr lang="es-ES"/>
        </a:p>
      </dgm:t>
    </dgm:pt>
    <dgm:pt modelId="{7750015E-4516-4055-97DA-7575C38CDDFC}">
      <dgm:prSet/>
      <dgm:spPr/>
      <dgm:t>
        <a:bodyPr/>
        <a:lstStyle/>
        <a:p>
          <a:r>
            <a:rPr lang="es-ES" smtClean="0"/>
            <a:t>Evidencias: 3</a:t>
          </a:r>
          <a:endParaRPr lang="es-ES" dirty="0"/>
        </a:p>
      </dgm:t>
    </dgm:pt>
    <dgm:pt modelId="{73DC7B60-F311-4D62-BC4A-0AB16F7FFC3F}" type="parTrans" cxnId="{87CCF314-1C10-4B10-BCD1-8547274727EC}">
      <dgm:prSet/>
      <dgm:spPr/>
      <dgm:t>
        <a:bodyPr/>
        <a:lstStyle/>
        <a:p>
          <a:endParaRPr lang="es-ES"/>
        </a:p>
      </dgm:t>
    </dgm:pt>
    <dgm:pt modelId="{DDF5BE73-E890-4777-B812-34CF4D4D25C3}" type="sibTrans" cxnId="{87CCF314-1C10-4B10-BCD1-8547274727EC}">
      <dgm:prSet/>
      <dgm:spPr/>
      <dgm:t>
        <a:bodyPr/>
        <a:lstStyle/>
        <a:p>
          <a:endParaRPr lang="es-ES"/>
        </a:p>
      </dgm:t>
    </dgm:pt>
    <dgm:pt modelId="{E49F8F83-D7A6-41D1-864A-991BB77F04CC}" type="pres">
      <dgm:prSet presAssocID="{9631E945-1EC7-4D1E-9654-114F9C695B50}" presName="theList" presStyleCnt="0">
        <dgm:presLayoutVars>
          <dgm:dir/>
          <dgm:animLvl val="lvl"/>
          <dgm:resizeHandles val="exact"/>
        </dgm:presLayoutVars>
      </dgm:prSet>
      <dgm:spPr/>
    </dgm:pt>
    <dgm:pt modelId="{8CAA5817-18B6-4646-860E-22BAD4665657}" type="pres">
      <dgm:prSet presAssocID="{64C2CB4A-4AF9-4634-BB13-08D82474781D}" presName="compNode" presStyleCnt="0"/>
      <dgm:spPr/>
    </dgm:pt>
    <dgm:pt modelId="{7EEEB13F-0C2E-486A-BC07-D34B5FD361B9}" type="pres">
      <dgm:prSet presAssocID="{64C2CB4A-4AF9-4634-BB13-08D82474781D}" presName="aNode" presStyleLbl="bgShp" presStyleIdx="0" presStyleCnt="3" custLinFactNeighborX="-2399" custLinFactNeighborY="-959"/>
      <dgm:spPr/>
      <dgm:t>
        <a:bodyPr/>
        <a:lstStyle/>
        <a:p>
          <a:endParaRPr lang="es-ES"/>
        </a:p>
      </dgm:t>
    </dgm:pt>
    <dgm:pt modelId="{594E7B2E-E1DE-4FCE-85C0-69AC6474DD0B}" type="pres">
      <dgm:prSet presAssocID="{64C2CB4A-4AF9-4634-BB13-08D82474781D}" presName="textNode" presStyleLbl="bgShp" presStyleIdx="0" presStyleCnt="3"/>
      <dgm:spPr/>
      <dgm:t>
        <a:bodyPr/>
        <a:lstStyle/>
        <a:p>
          <a:endParaRPr lang="es-ES"/>
        </a:p>
      </dgm:t>
    </dgm:pt>
    <dgm:pt modelId="{FAFE4B9D-2F2C-407D-812F-937E877A066C}" type="pres">
      <dgm:prSet presAssocID="{64C2CB4A-4AF9-4634-BB13-08D82474781D}" presName="compChildNode" presStyleCnt="0"/>
      <dgm:spPr/>
    </dgm:pt>
    <dgm:pt modelId="{E1205841-C716-4CC9-A198-5FF2FE4E4EEE}" type="pres">
      <dgm:prSet presAssocID="{64C2CB4A-4AF9-4634-BB13-08D82474781D}" presName="theInnerList" presStyleCnt="0"/>
      <dgm:spPr/>
    </dgm:pt>
    <dgm:pt modelId="{93051B0C-710F-4892-A1A7-0BA72D427DBA}" type="pres">
      <dgm:prSet presAssocID="{37F23041-56D9-4CA0-91AB-5F10A29D51C1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72DE0C-FAF2-4D0B-B15D-E359584BD1D4}" type="pres">
      <dgm:prSet presAssocID="{37F23041-56D9-4CA0-91AB-5F10A29D51C1}" presName="aSpace2" presStyleCnt="0"/>
      <dgm:spPr/>
    </dgm:pt>
    <dgm:pt modelId="{56FBF84D-D697-4669-B54E-1F76A42873AF}" type="pres">
      <dgm:prSet presAssocID="{C99D5C64-4E6E-4DF8-AF39-BD86526E6053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8FFD40-7966-4FE4-A390-33119E37FAAD}" type="pres">
      <dgm:prSet presAssocID="{C99D5C64-4E6E-4DF8-AF39-BD86526E6053}" presName="aSpace2" presStyleCnt="0"/>
      <dgm:spPr/>
    </dgm:pt>
    <dgm:pt modelId="{B6FE5827-A73E-49A0-9384-98C0A2223F59}" type="pres">
      <dgm:prSet presAssocID="{C3884777-F3AE-4513-88F9-6E15EEFAAFFD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FE4601-28C9-4D81-B4B5-75D82EB7D5D6}" type="pres">
      <dgm:prSet presAssocID="{64C2CB4A-4AF9-4634-BB13-08D82474781D}" presName="aSpace" presStyleCnt="0"/>
      <dgm:spPr/>
    </dgm:pt>
    <dgm:pt modelId="{D8A89E36-710A-4A89-9420-56ECF85D9474}" type="pres">
      <dgm:prSet presAssocID="{E5C5779A-74AF-4BCA-BF13-53332B464DA5}" presName="compNode" presStyleCnt="0"/>
      <dgm:spPr/>
    </dgm:pt>
    <dgm:pt modelId="{98CD0CE0-9219-4EDD-9E17-6FA7D5540A37}" type="pres">
      <dgm:prSet presAssocID="{E5C5779A-74AF-4BCA-BF13-53332B464DA5}" presName="aNode" presStyleLbl="bgShp" presStyleIdx="1" presStyleCnt="3"/>
      <dgm:spPr/>
      <dgm:t>
        <a:bodyPr/>
        <a:lstStyle/>
        <a:p>
          <a:endParaRPr lang="es-ES"/>
        </a:p>
      </dgm:t>
    </dgm:pt>
    <dgm:pt modelId="{EDAB58D7-7A8A-4C92-82BA-A38279D026CE}" type="pres">
      <dgm:prSet presAssocID="{E5C5779A-74AF-4BCA-BF13-53332B464DA5}" presName="textNode" presStyleLbl="bgShp" presStyleIdx="1" presStyleCnt="3"/>
      <dgm:spPr/>
      <dgm:t>
        <a:bodyPr/>
        <a:lstStyle/>
        <a:p>
          <a:endParaRPr lang="es-ES"/>
        </a:p>
      </dgm:t>
    </dgm:pt>
    <dgm:pt modelId="{6AEC424E-D158-47DC-8A30-12210BA5F47E}" type="pres">
      <dgm:prSet presAssocID="{E5C5779A-74AF-4BCA-BF13-53332B464DA5}" presName="compChildNode" presStyleCnt="0"/>
      <dgm:spPr/>
    </dgm:pt>
    <dgm:pt modelId="{46342CFC-877B-4956-B28D-508AA93C5CA4}" type="pres">
      <dgm:prSet presAssocID="{E5C5779A-74AF-4BCA-BF13-53332B464DA5}" presName="theInnerList" presStyleCnt="0"/>
      <dgm:spPr/>
    </dgm:pt>
    <dgm:pt modelId="{ADD30338-55AD-410D-B686-3A7EE40CD90E}" type="pres">
      <dgm:prSet presAssocID="{A8935CCD-7AB9-4B46-BD0C-E1D7E5F43AF0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E24918-9B08-4788-BCF9-66C48B07C0AD}" type="pres">
      <dgm:prSet presAssocID="{A8935CCD-7AB9-4B46-BD0C-E1D7E5F43AF0}" presName="aSpace2" presStyleCnt="0"/>
      <dgm:spPr/>
    </dgm:pt>
    <dgm:pt modelId="{EAADF3B5-5B98-4429-822C-2DF4D04643B5}" type="pres">
      <dgm:prSet presAssocID="{119561E5-6B8F-495F-B111-AF7D738D221E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E8F76C-F595-4814-BAEE-5D775C35FD77}" type="pres">
      <dgm:prSet presAssocID="{119561E5-6B8F-495F-B111-AF7D738D221E}" presName="aSpace2" presStyleCnt="0"/>
      <dgm:spPr/>
    </dgm:pt>
    <dgm:pt modelId="{49A8A145-E257-4784-889E-2DE96F38D621}" type="pres">
      <dgm:prSet presAssocID="{0CF87C78-7F74-4867-B22D-478B51E6B80E}" presName="childNode" presStyleLbl="node1" presStyleIdx="5" presStyleCnt="9">
        <dgm:presLayoutVars>
          <dgm:bulletEnabled val="1"/>
        </dgm:presLayoutVars>
      </dgm:prSet>
      <dgm:spPr/>
    </dgm:pt>
    <dgm:pt modelId="{28822335-F601-4370-B852-28490C8901E6}" type="pres">
      <dgm:prSet presAssocID="{E5C5779A-74AF-4BCA-BF13-53332B464DA5}" presName="aSpace" presStyleCnt="0"/>
      <dgm:spPr/>
    </dgm:pt>
    <dgm:pt modelId="{2BF236B8-5E42-46D9-9E32-F0A4F5704B4A}" type="pres">
      <dgm:prSet presAssocID="{20C02F82-E890-4859-A991-849E383C9C24}" presName="compNode" presStyleCnt="0"/>
      <dgm:spPr/>
    </dgm:pt>
    <dgm:pt modelId="{D56FC9E9-D749-4786-BAB2-1A903F008B57}" type="pres">
      <dgm:prSet presAssocID="{20C02F82-E890-4859-A991-849E383C9C24}" presName="aNode" presStyleLbl="bgShp" presStyleIdx="2" presStyleCnt="3"/>
      <dgm:spPr/>
      <dgm:t>
        <a:bodyPr/>
        <a:lstStyle/>
        <a:p>
          <a:endParaRPr lang="es-ES"/>
        </a:p>
      </dgm:t>
    </dgm:pt>
    <dgm:pt modelId="{FBB7C8CB-4AD2-485C-AFC4-30A5F5353026}" type="pres">
      <dgm:prSet presAssocID="{20C02F82-E890-4859-A991-849E383C9C24}" presName="textNode" presStyleLbl="bgShp" presStyleIdx="2" presStyleCnt="3"/>
      <dgm:spPr/>
      <dgm:t>
        <a:bodyPr/>
        <a:lstStyle/>
        <a:p>
          <a:endParaRPr lang="es-ES"/>
        </a:p>
      </dgm:t>
    </dgm:pt>
    <dgm:pt modelId="{D49B0E5D-2287-40E8-8032-7129042A81A8}" type="pres">
      <dgm:prSet presAssocID="{20C02F82-E890-4859-A991-849E383C9C24}" presName="compChildNode" presStyleCnt="0"/>
      <dgm:spPr/>
    </dgm:pt>
    <dgm:pt modelId="{E2BD836D-69DA-443B-9AD2-FC7FCFDE43FB}" type="pres">
      <dgm:prSet presAssocID="{20C02F82-E890-4859-A991-849E383C9C24}" presName="theInnerList" presStyleCnt="0"/>
      <dgm:spPr/>
    </dgm:pt>
    <dgm:pt modelId="{5B2F879D-6FD0-495B-A2AB-7A065E9283FF}" type="pres">
      <dgm:prSet presAssocID="{C80501EB-4985-4A99-A1F9-6E7A02420756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18F8A0-C8B0-4BEF-A875-5860D224AEE5}" type="pres">
      <dgm:prSet presAssocID="{C80501EB-4985-4A99-A1F9-6E7A02420756}" presName="aSpace2" presStyleCnt="0"/>
      <dgm:spPr/>
    </dgm:pt>
    <dgm:pt modelId="{CD73E773-6FA8-4DC8-ABD1-10AF7595F51F}" type="pres">
      <dgm:prSet presAssocID="{3C06E8FE-7F08-45CD-ACDC-C34B658A3160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CE85A0-A76F-4F02-9F0F-195EC0D977F3}" type="pres">
      <dgm:prSet presAssocID="{3C06E8FE-7F08-45CD-ACDC-C34B658A3160}" presName="aSpace2" presStyleCnt="0"/>
      <dgm:spPr/>
    </dgm:pt>
    <dgm:pt modelId="{F9BF18B5-F94B-4005-B47B-FECFC23E9B26}" type="pres">
      <dgm:prSet presAssocID="{7750015E-4516-4055-97DA-7575C38CDDFC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653EAD2F-F2C1-4F34-9B36-0B81B1624DD5}" type="presOf" srcId="{C99D5C64-4E6E-4DF8-AF39-BD86526E6053}" destId="{56FBF84D-D697-4669-B54E-1F76A42873AF}" srcOrd="0" destOrd="0" presId="urn:microsoft.com/office/officeart/2005/8/layout/lProcess2"/>
    <dgm:cxn modelId="{07417B8A-3C2B-496C-9399-CE480D688404}" srcId="{9631E945-1EC7-4D1E-9654-114F9C695B50}" destId="{20C02F82-E890-4859-A991-849E383C9C24}" srcOrd="2" destOrd="0" parTransId="{CF04EB7F-7833-4EAF-95D2-15876487ED5C}" sibTransId="{DA9D901A-0AAA-4A0E-A168-B1FB091D9DCD}"/>
    <dgm:cxn modelId="{4F3234CB-D72E-4287-A09A-908498F0E627}" type="presOf" srcId="{0CF87C78-7F74-4867-B22D-478B51E6B80E}" destId="{49A8A145-E257-4784-889E-2DE96F38D621}" srcOrd="0" destOrd="0" presId="urn:microsoft.com/office/officeart/2005/8/layout/lProcess2"/>
    <dgm:cxn modelId="{2AEA0EAC-5DAC-43C8-8688-04504D08F66C}" type="presOf" srcId="{E5C5779A-74AF-4BCA-BF13-53332B464DA5}" destId="{98CD0CE0-9219-4EDD-9E17-6FA7D5540A37}" srcOrd="0" destOrd="0" presId="urn:microsoft.com/office/officeart/2005/8/layout/lProcess2"/>
    <dgm:cxn modelId="{E1006277-1D09-49D0-A758-87BEF66C544B}" srcId="{20C02F82-E890-4859-A991-849E383C9C24}" destId="{3C06E8FE-7F08-45CD-ACDC-C34B658A3160}" srcOrd="1" destOrd="0" parTransId="{625E71A9-2DA2-430E-A248-E4C41F48E900}" sibTransId="{D89A54F6-7DCF-4591-867C-539D0BA42CAE}"/>
    <dgm:cxn modelId="{1E6383F2-0DC0-49FD-A03A-53B90AF61A2E}" type="presOf" srcId="{64C2CB4A-4AF9-4634-BB13-08D82474781D}" destId="{594E7B2E-E1DE-4FCE-85C0-69AC6474DD0B}" srcOrd="1" destOrd="0" presId="urn:microsoft.com/office/officeart/2005/8/layout/lProcess2"/>
    <dgm:cxn modelId="{4ADE4DB1-1403-4BBF-B1BF-6FE1312C304F}" type="presOf" srcId="{C3884777-F3AE-4513-88F9-6E15EEFAAFFD}" destId="{B6FE5827-A73E-49A0-9384-98C0A2223F59}" srcOrd="0" destOrd="0" presId="urn:microsoft.com/office/officeart/2005/8/layout/lProcess2"/>
    <dgm:cxn modelId="{87CCF314-1C10-4B10-BCD1-8547274727EC}" srcId="{20C02F82-E890-4859-A991-849E383C9C24}" destId="{7750015E-4516-4055-97DA-7575C38CDDFC}" srcOrd="2" destOrd="0" parTransId="{73DC7B60-F311-4D62-BC4A-0AB16F7FFC3F}" sibTransId="{DDF5BE73-E890-4777-B812-34CF4D4D25C3}"/>
    <dgm:cxn modelId="{7F528931-8101-4AAE-9FAD-66D4F8822453}" type="presOf" srcId="{64C2CB4A-4AF9-4634-BB13-08D82474781D}" destId="{7EEEB13F-0C2E-486A-BC07-D34B5FD361B9}" srcOrd="0" destOrd="0" presId="urn:microsoft.com/office/officeart/2005/8/layout/lProcess2"/>
    <dgm:cxn modelId="{C0D552B2-153A-45C1-A452-2801EE555CEB}" type="presOf" srcId="{9631E945-1EC7-4D1E-9654-114F9C695B50}" destId="{E49F8F83-D7A6-41D1-864A-991BB77F04CC}" srcOrd="0" destOrd="0" presId="urn:microsoft.com/office/officeart/2005/8/layout/lProcess2"/>
    <dgm:cxn modelId="{CD3E5F40-F515-4F07-843C-6B46DF750925}" type="presOf" srcId="{C80501EB-4985-4A99-A1F9-6E7A02420756}" destId="{5B2F879D-6FD0-495B-A2AB-7A065E9283FF}" srcOrd="0" destOrd="0" presId="urn:microsoft.com/office/officeart/2005/8/layout/lProcess2"/>
    <dgm:cxn modelId="{34ED614C-4A40-456B-8462-DACA6D10DFE6}" type="presOf" srcId="{E5C5779A-74AF-4BCA-BF13-53332B464DA5}" destId="{EDAB58D7-7A8A-4C92-82BA-A38279D026CE}" srcOrd="1" destOrd="0" presId="urn:microsoft.com/office/officeart/2005/8/layout/lProcess2"/>
    <dgm:cxn modelId="{F24BCAE1-540B-4863-8B41-8A4BA3AA4E2C}" srcId="{E5C5779A-74AF-4BCA-BF13-53332B464DA5}" destId="{0CF87C78-7F74-4867-B22D-478B51E6B80E}" srcOrd="2" destOrd="0" parTransId="{4862963B-7AC2-4659-8CF9-62A898542FB7}" sibTransId="{C3E3A994-5560-4290-9754-517DCEBD4928}"/>
    <dgm:cxn modelId="{37E6F269-8524-436B-82CC-C2C09D2B5B6C}" type="presOf" srcId="{20C02F82-E890-4859-A991-849E383C9C24}" destId="{FBB7C8CB-4AD2-485C-AFC4-30A5F5353026}" srcOrd="1" destOrd="0" presId="urn:microsoft.com/office/officeart/2005/8/layout/lProcess2"/>
    <dgm:cxn modelId="{E90AC0FF-A4AA-4BA7-9956-092960A9B04A}" type="presOf" srcId="{3C06E8FE-7F08-45CD-ACDC-C34B658A3160}" destId="{CD73E773-6FA8-4DC8-ABD1-10AF7595F51F}" srcOrd="0" destOrd="0" presId="urn:microsoft.com/office/officeart/2005/8/layout/lProcess2"/>
    <dgm:cxn modelId="{72010072-07D7-4AB5-9F07-F6EBBF3DDC5E}" type="presOf" srcId="{7750015E-4516-4055-97DA-7575C38CDDFC}" destId="{F9BF18B5-F94B-4005-B47B-FECFC23E9B26}" srcOrd="0" destOrd="0" presId="urn:microsoft.com/office/officeart/2005/8/layout/lProcess2"/>
    <dgm:cxn modelId="{3C6F7DCB-8033-43D3-BA17-091A7A9E5D4B}" srcId="{64C2CB4A-4AF9-4634-BB13-08D82474781D}" destId="{C3884777-F3AE-4513-88F9-6E15EEFAAFFD}" srcOrd="2" destOrd="0" parTransId="{24E1BFE8-74F5-4D9F-B421-F367619BB822}" sibTransId="{C062F0BB-3D71-47A9-90BD-C1C36EB67D17}"/>
    <dgm:cxn modelId="{C1269AF7-379F-44E6-8664-30256CEB37A5}" srcId="{64C2CB4A-4AF9-4634-BB13-08D82474781D}" destId="{37F23041-56D9-4CA0-91AB-5F10A29D51C1}" srcOrd="0" destOrd="0" parTransId="{100EC4C6-DDCE-4C09-8BBF-AA850BE32D1A}" sibTransId="{875051F5-088E-4B2E-87E9-47F510940632}"/>
    <dgm:cxn modelId="{432A0185-8954-495A-BCAB-883971884EA6}" type="presOf" srcId="{37F23041-56D9-4CA0-91AB-5F10A29D51C1}" destId="{93051B0C-710F-4892-A1A7-0BA72D427DBA}" srcOrd="0" destOrd="0" presId="urn:microsoft.com/office/officeart/2005/8/layout/lProcess2"/>
    <dgm:cxn modelId="{5A3267C9-4E84-4626-96F3-13B8D8383550}" srcId="{9631E945-1EC7-4D1E-9654-114F9C695B50}" destId="{64C2CB4A-4AF9-4634-BB13-08D82474781D}" srcOrd="0" destOrd="0" parTransId="{9092004D-3236-41C2-8DE9-EBA0DCCB16A0}" sibTransId="{A8DF708D-3F8C-4D4B-A44D-ABC2F5A828B1}"/>
    <dgm:cxn modelId="{A5DDBD1A-609A-4E1F-A933-B021C9DD286E}" srcId="{64C2CB4A-4AF9-4634-BB13-08D82474781D}" destId="{C99D5C64-4E6E-4DF8-AF39-BD86526E6053}" srcOrd="1" destOrd="0" parTransId="{DAA8E8B4-C867-472A-A772-A44D485ED346}" sibTransId="{50B5C030-FD92-40B7-9192-6DB97024C801}"/>
    <dgm:cxn modelId="{DDB49CE3-E53A-4121-9473-7096049CC8BB}" srcId="{E5C5779A-74AF-4BCA-BF13-53332B464DA5}" destId="{119561E5-6B8F-495F-B111-AF7D738D221E}" srcOrd="1" destOrd="0" parTransId="{096EA833-1502-4ACC-9048-370B3E449F03}" sibTransId="{F019B9EC-63C8-4340-90E3-F1C2B9162EE3}"/>
    <dgm:cxn modelId="{D630C937-0755-4157-9E7E-AD8961C875D3}" srcId="{9631E945-1EC7-4D1E-9654-114F9C695B50}" destId="{E5C5779A-74AF-4BCA-BF13-53332B464DA5}" srcOrd="1" destOrd="0" parTransId="{3F6BE650-4097-43BC-A4DD-88ABA190C3E2}" sibTransId="{5ADB026D-4841-4326-9492-1A5CD476AA17}"/>
    <dgm:cxn modelId="{66C5EA18-12AC-4EB5-8545-CE75CD3E108C}" type="presOf" srcId="{A8935CCD-7AB9-4B46-BD0C-E1D7E5F43AF0}" destId="{ADD30338-55AD-410D-B686-3A7EE40CD90E}" srcOrd="0" destOrd="0" presId="urn:microsoft.com/office/officeart/2005/8/layout/lProcess2"/>
    <dgm:cxn modelId="{944A3EAE-753E-4FF7-8AFE-1C31251CDAEE}" srcId="{20C02F82-E890-4859-A991-849E383C9C24}" destId="{C80501EB-4985-4A99-A1F9-6E7A02420756}" srcOrd="0" destOrd="0" parTransId="{4EB0BD2D-F482-4A4D-B005-7DB3A45A7746}" sibTransId="{26262916-3181-45CF-96D7-B187E7E2F92D}"/>
    <dgm:cxn modelId="{9B53E41B-721F-4122-AE4D-781466B47773}" srcId="{E5C5779A-74AF-4BCA-BF13-53332B464DA5}" destId="{A8935CCD-7AB9-4B46-BD0C-E1D7E5F43AF0}" srcOrd="0" destOrd="0" parTransId="{FCF7F39F-81FA-4AF7-83D1-743D7B21AF90}" sibTransId="{FF0051DA-B310-437F-B959-E4CF34F2CAAD}"/>
    <dgm:cxn modelId="{A0ACBA37-0A29-4579-90F0-2F8CC2DC0629}" type="presOf" srcId="{119561E5-6B8F-495F-B111-AF7D738D221E}" destId="{EAADF3B5-5B98-4429-822C-2DF4D04643B5}" srcOrd="0" destOrd="0" presId="urn:microsoft.com/office/officeart/2005/8/layout/lProcess2"/>
    <dgm:cxn modelId="{1B18B43B-B87B-410D-9565-AC3A595092F6}" type="presOf" srcId="{20C02F82-E890-4859-A991-849E383C9C24}" destId="{D56FC9E9-D749-4786-BAB2-1A903F008B57}" srcOrd="0" destOrd="0" presId="urn:microsoft.com/office/officeart/2005/8/layout/lProcess2"/>
    <dgm:cxn modelId="{6FB31995-4EFA-4C63-9A71-8FB29AE96D7B}" type="presParOf" srcId="{E49F8F83-D7A6-41D1-864A-991BB77F04CC}" destId="{8CAA5817-18B6-4646-860E-22BAD4665657}" srcOrd="0" destOrd="0" presId="urn:microsoft.com/office/officeart/2005/8/layout/lProcess2"/>
    <dgm:cxn modelId="{55F7B202-AAFC-4A61-ADCE-0285990618F8}" type="presParOf" srcId="{8CAA5817-18B6-4646-860E-22BAD4665657}" destId="{7EEEB13F-0C2E-486A-BC07-D34B5FD361B9}" srcOrd="0" destOrd="0" presId="urn:microsoft.com/office/officeart/2005/8/layout/lProcess2"/>
    <dgm:cxn modelId="{EF742B27-38CD-4151-930E-DC5BCCBC76CD}" type="presParOf" srcId="{8CAA5817-18B6-4646-860E-22BAD4665657}" destId="{594E7B2E-E1DE-4FCE-85C0-69AC6474DD0B}" srcOrd="1" destOrd="0" presId="urn:microsoft.com/office/officeart/2005/8/layout/lProcess2"/>
    <dgm:cxn modelId="{B07DE266-CAF2-4237-AD51-7050B786EE2B}" type="presParOf" srcId="{8CAA5817-18B6-4646-860E-22BAD4665657}" destId="{FAFE4B9D-2F2C-407D-812F-937E877A066C}" srcOrd="2" destOrd="0" presId="urn:microsoft.com/office/officeart/2005/8/layout/lProcess2"/>
    <dgm:cxn modelId="{A361622A-63B5-4A8A-81DA-F188E7694C38}" type="presParOf" srcId="{FAFE4B9D-2F2C-407D-812F-937E877A066C}" destId="{E1205841-C716-4CC9-A198-5FF2FE4E4EEE}" srcOrd="0" destOrd="0" presId="urn:microsoft.com/office/officeart/2005/8/layout/lProcess2"/>
    <dgm:cxn modelId="{C0EC8330-4381-4D52-A8EC-94BCA1CD1180}" type="presParOf" srcId="{E1205841-C716-4CC9-A198-5FF2FE4E4EEE}" destId="{93051B0C-710F-4892-A1A7-0BA72D427DBA}" srcOrd="0" destOrd="0" presId="urn:microsoft.com/office/officeart/2005/8/layout/lProcess2"/>
    <dgm:cxn modelId="{9660EBAE-27F9-4766-B53B-CE981665F8FA}" type="presParOf" srcId="{E1205841-C716-4CC9-A198-5FF2FE4E4EEE}" destId="{2272DE0C-FAF2-4D0B-B15D-E359584BD1D4}" srcOrd="1" destOrd="0" presId="urn:microsoft.com/office/officeart/2005/8/layout/lProcess2"/>
    <dgm:cxn modelId="{939A697D-4374-43AA-9FB9-24BC686D35D0}" type="presParOf" srcId="{E1205841-C716-4CC9-A198-5FF2FE4E4EEE}" destId="{56FBF84D-D697-4669-B54E-1F76A42873AF}" srcOrd="2" destOrd="0" presId="urn:microsoft.com/office/officeart/2005/8/layout/lProcess2"/>
    <dgm:cxn modelId="{6A29F641-1456-4A87-8E30-A3F2B53B3772}" type="presParOf" srcId="{E1205841-C716-4CC9-A198-5FF2FE4E4EEE}" destId="{DA8FFD40-7966-4FE4-A390-33119E37FAAD}" srcOrd="3" destOrd="0" presId="urn:microsoft.com/office/officeart/2005/8/layout/lProcess2"/>
    <dgm:cxn modelId="{A35D69AE-E586-47F2-AD1D-F370B8507CAA}" type="presParOf" srcId="{E1205841-C716-4CC9-A198-5FF2FE4E4EEE}" destId="{B6FE5827-A73E-49A0-9384-98C0A2223F59}" srcOrd="4" destOrd="0" presId="urn:microsoft.com/office/officeart/2005/8/layout/lProcess2"/>
    <dgm:cxn modelId="{767F116D-0E1D-4B63-9733-C44C02DFCDD0}" type="presParOf" srcId="{E49F8F83-D7A6-41D1-864A-991BB77F04CC}" destId="{EBFE4601-28C9-4D81-B4B5-75D82EB7D5D6}" srcOrd="1" destOrd="0" presId="urn:microsoft.com/office/officeart/2005/8/layout/lProcess2"/>
    <dgm:cxn modelId="{43559F34-C199-427B-A319-F1C096E5690F}" type="presParOf" srcId="{E49F8F83-D7A6-41D1-864A-991BB77F04CC}" destId="{D8A89E36-710A-4A89-9420-56ECF85D9474}" srcOrd="2" destOrd="0" presId="urn:microsoft.com/office/officeart/2005/8/layout/lProcess2"/>
    <dgm:cxn modelId="{129A327D-2D64-46EA-AB93-66785B5D5EE5}" type="presParOf" srcId="{D8A89E36-710A-4A89-9420-56ECF85D9474}" destId="{98CD0CE0-9219-4EDD-9E17-6FA7D5540A37}" srcOrd="0" destOrd="0" presId="urn:microsoft.com/office/officeart/2005/8/layout/lProcess2"/>
    <dgm:cxn modelId="{8B1BF521-1C14-4DC4-97F1-E3B5CF02E3FE}" type="presParOf" srcId="{D8A89E36-710A-4A89-9420-56ECF85D9474}" destId="{EDAB58D7-7A8A-4C92-82BA-A38279D026CE}" srcOrd="1" destOrd="0" presId="urn:microsoft.com/office/officeart/2005/8/layout/lProcess2"/>
    <dgm:cxn modelId="{0297B8F7-520D-4E79-A3B1-5491D3BABB8E}" type="presParOf" srcId="{D8A89E36-710A-4A89-9420-56ECF85D9474}" destId="{6AEC424E-D158-47DC-8A30-12210BA5F47E}" srcOrd="2" destOrd="0" presId="urn:microsoft.com/office/officeart/2005/8/layout/lProcess2"/>
    <dgm:cxn modelId="{9BE527E7-DF51-45FD-916D-94BA2103BA95}" type="presParOf" srcId="{6AEC424E-D158-47DC-8A30-12210BA5F47E}" destId="{46342CFC-877B-4956-B28D-508AA93C5CA4}" srcOrd="0" destOrd="0" presId="urn:microsoft.com/office/officeart/2005/8/layout/lProcess2"/>
    <dgm:cxn modelId="{33645B54-F1C9-4A43-9C84-E314D520BEBF}" type="presParOf" srcId="{46342CFC-877B-4956-B28D-508AA93C5CA4}" destId="{ADD30338-55AD-410D-B686-3A7EE40CD90E}" srcOrd="0" destOrd="0" presId="urn:microsoft.com/office/officeart/2005/8/layout/lProcess2"/>
    <dgm:cxn modelId="{BB4B4865-9007-42D0-A52B-4C05015F0BD9}" type="presParOf" srcId="{46342CFC-877B-4956-B28D-508AA93C5CA4}" destId="{ECE24918-9B08-4788-BCF9-66C48B07C0AD}" srcOrd="1" destOrd="0" presId="urn:microsoft.com/office/officeart/2005/8/layout/lProcess2"/>
    <dgm:cxn modelId="{AD3B6887-5401-4BB2-8F61-FE872BD0B8AB}" type="presParOf" srcId="{46342CFC-877B-4956-B28D-508AA93C5CA4}" destId="{EAADF3B5-5B98-4429-822C-2DF4D04643B5}" srcOrd="2" destOrd="0" presId="urn:microsoft.com/office/officeart/2005/8/layout/lProcess2"/>
    <dgm:cxn modelId="{D74D90C8-E053-4937-8DFB-1692C25F4270}" type="presParOf" srcId="{46342CFC-877B-4956-B28D-508AA93C5CA4}" destId="{EAE8F76C-F595-4814-BAEE-5D775C35FD77}" srcOrd="3" destOrd="0" presId="urn:microsoft.com/office/officeart/2005/8/layout/lProcess2"/>
    <dgm:cxn modelId="{014DDD06-033F-4679-9EA7-872BE5DF0D65}" type="presParOf" srcId="{46342CFC-877B-4956-B28D-508AA93C5CA4}" destId="{49A8A145-E257-4784-889E-2DE96F38D621}" srcOrd="4" destOrd="0" presId="urn:microsoft.com/office/officeart/2005/8/layout/lProcess2"/>
    <dgm:cxn modelId="{25E4ED4F-3A97-4C86-8576-9FC3D2992F53}" type="presParOf" srcId="{E49F8F83-D7A6-41D1-864A-991BB77F04CC}" destId="{28822335-F601-4370-B852-28490C8901E6}" srcOrd="3" destOrd="0" presId="urn:microsoft.com/office/officeart/2005/8/layout/lProcess2"/>
    <dgm:cxn modelId="{4413F985-C04E-408E-ACFF-6610623270A5}" type="presParOf" srcId="{E49F8F83-D7A6-41D1-864A-991BB77F04CC}" destId="{2BF236B8-5E42-46D9-9E32-F0A4F5704B4A}" srcOrd="4" destOrd="0" presId="urn:microsoft.com/office/officeart/2005/8/layout/lProcess2"/>
    <dgm:cxn modelId="{12AD9FF3-37C8-4991-B3E2-F434BDADCE5D}" type="presParOf" srcId="{2BF236B8-5E42-46D9-9E32-F0A4F5704B4A}" destId="{D56FC9E9-D749-4786-BAB2-1A903F008B57}" srcOrd="0" destOrd="0" presId="urn:microsoft.com/office/officeart/2005/8/layout/lProcess2"/>
    <dgm:cxn modelId="{1D9D721E-6D5A-4EDB-B1CF-ED3F513F7291}" type="presParOf" srcId="{2BF236B8-5E42-46D9-9E32-F0A4F5704B4A}" destId="{FBB7C8CB-4AD2-485C-AFC4-30A5F5353026}" srcOrd="1" destOrd="0" presId="urn:microsoft.com/office/officeart/2005/8/layout/lProcess2"/>
    <dgm:cxn modelId="{A23BE9D7-FC38-4F68-8CE4-1EF34B257877}" type="presParOf" srcId="{2BF236B8-5E42-46D9-9E32-F0A4F5704B4A}" destId="{D49B0E5D-2287-40E8-8032-7129042A81A8}" srcOrd="2" destOrd="0" presId="urn:microsoft.com/office/officeart/2005/8/layout/lProcess2"/>
    <dgm:cxn modelId="{7CB4CE26-1012-4290-896E-A49B2B20942E}" type="presParOf" srcId="{D49B0E5D-2287-40E8-8032-7129042A81A8}" destId="{E2BD836D-69DA-443B-9AD2-FC7FCFDE43FB}" srcOrd="0" destOrd="0" presId="urn:microsoft.com/office/officeart/2005/8/layout/lProcess2"/>
    <dgm:cxn modelId="{8AD77782-2612-4C3C-B8E0-5A204AF7903E}" type="presParOf" srcId="{E2BD836D-69DA-443B-9AD2-FC7FCFDE43FB}" destId="{5B2F879D-6FD0-495B-A2AB-7A065E9283FF}" srcOrd="0" destOrd="0" presId="urn:microsoft.com/office/officeart/2005/8/layout/lProcess2"/>
    <dgm:cxn modelId="{081507A9-5782-40BD-B3D7-91187CB0284C}" type="presParOf" srcId="{E2BD836D-69DA-443B-9AD2-FC7FCFDE43FB}" destId="{A218F8A0-C8B0-4BEF-A875-5860D224AEE5}" srcOrd="1" destOrd="0" presId="urn:microsoft.com/office/officeart/2005/8/layout/lProcess2"/>
    <dgm:cxn modelId="{5B429DB6-8C4B-4DF5-BEDF-AB4A86C992FA}" type="presParOf" srcId="{E2BD836D-69DA-443B-9AD2-FC7FCFDE43FB}" destId="{CD73E773-6FA8-4DC8-ABD1-10AF7595F51F}" srcOrd="2" destOrd="0" presId="urn:microsoft.com/office/officeart/2005/8/layout/lProcess2"/>
    <dgm:cxn modelId="{D0D7F7D8-DE7A-407A-B21E-34595C72CE09}" type="presParOf" srcId="{E2BD836D-69DA-443B-9AD2-FC7FCFDE43FB}" destId="{D3CE85A0-A76F-4F02-9F0F-195EC0D977F3}" srcOrd="3" destOrd="0" presId="urn:microsoft.com/office/officeart/2005/8/layout/lProcess2"/>
    <dgm:cxn modelId="{F52DB8EB-9B27-4F8E-BF60-912F7D4E0F16}" type="presParOf" srcId="{E2BD836D-69DA-443B-9AD2-FC7FCFDE43FB}" destId="{F9BF18B5-F94B-4005-B47B-FECFC23E9B2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4EABBB-1E2A-4147-B562-9BF25739690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166EBAC-B2D7-44DF-A217-DDC1657796A4}">
      <dgm:prSet phldrT="[Texto]" custT="1"/>
      <dgm:spPr/>
      <dgm:t>
        <a:bodyPr/>
        <a:lstStyle/>
        <a:p>
          <a:r>
            <a:rPr lang="es-ES" sz="1800" b="1" dirty="0" smtClean="0"/>
            <a:t>1- TESIS</a:t>
          </a:r>
        </a:p>
        <a:p>
          <a:r>
            <a:rPr lang="es-ES" sz="1300" dirty="0" smtClean="0"/>
            <a:t>1.1. Si no hay tesis, lo advierto.</a:t>
          </a:r>
        </a:p>
        <a:p>
          <a:r>
            <a:rPr lang="es-ES" sz="1300" dirty="0" smtClean="0"/>
            <a:t>1.2. Si la hay: crítica</a:t>
          </a:r>
          <a:endParaRPr lang="es-ES" sz="1300" dirty="0"/>
        </a:p>
      </dgm:t>
    </dgm:pt>
    <dgm:pt modelId="{96D0F970-DAA3-404A-94E0-D61B30E0E937}" type="parTrans" cxnId="{B3F2ECDC-1240-48F5-936E-69F947A1D820}">
      <dgm:prSet/>
      <dgm:spPr/>
      <dgm:t>
        <a:bodyPr/>
        <a:lstStyle/>
        <a:p>
          <a:endParaRPr lang="es-ES"/>
        </a:p>
      </dgm:t>
    </dgm:pt>
    <dgm:pt modelId="{2CDE3B66-402B-42E9-A52E-10E9B5130C18}" type="sibTrans" cxnId="{B3F2ECDC-1240-48F5-936E-69F947A1D820}">
      <dgm:prSet/>
      <dgm:spPr/>
      <dgm:t>
        <a:bodyPr/>
        <a:lstStyle/>
        <a:p>
          <a:endParaRPr lang="es-ES"/>
        </a:p>
      </dgm:t>
    </dgm:pt>
    <dgm:pt modelId="{7F4463E7-F3CC-497A-AAD2-78D19943F343}">
      <dgm:prSet phldrT="[Texto]" custT="1"/>
      <dgm:spPr/>
      <dgm:t>
        <a:bodyPr/>
        <a:lstStyle/>
        <a:p>
          <a:r>
            <a:rPr lang="es-ES" sz="1800" b="1" dirty="0" smtClean="0"/>
            <a:t>2-ARGUMENTOS</a:t>
          </a:r>
        </a:p>
        <a:p>
          <a:r>
            <a:rPr lang="es-ES" sz="1300" dirty="0" smtClean="0"/>
            <a:t>2.1. </a:t>
          </a:r>
          <a:r>
            <a:rPr lang="es-ES" sz="1300" dirty="0" smtClean="0"/>
            <a:t>Si no hay, lo advierto.</a:t>
          </a:r>
        </a:p>
        <a:p>
          <a:r>
            <a:rPr lang="es-ES" sz="1300" dirty="0" smtClean="0"/>
            <a:t>2.2. Los refuto.</a:t>
          </a:r>
          <a:endParaRPr lang="es-ES" sz="1300" dirty="0"/>
        </a:p>
      </dgm:t>
    </dgm:pt>
    <dgm:pt modelId="{A23C927C-8E07-40B7-8860-3AE65ED78C6E}" type="parTrans" cxnId="{D771F16B-FEEA-4BC4-845C-1616F8703798}">
      <dgm:prSet/>
      <dgm:spPr/>
      <dgm:t>
        <a:bodyPr/>
        <a:lstStyle/>
        <a:p>
          <a:endParaRPr lang="es-ES"/>
        </a:p>
      </dgm:t>
    </dgm:pt>
    <dgm:pt modelId="{9E9B42C3-A396-4EF2-8712-C8CD441BE7E9}" type="sibTrans" cxnId="{D771F16B-FEEA-4BC4-845C-1616F8703798}">
      <dgm:prSet/>
      <dgm:spPr/>
      <dgm:t>
        <a:bodyPr/>
        <a:lstStyle/>
        <a:p>
          <a:endParaRPr lang="es-ES"/>
        </a:p>
      </dgm:t>
    </dgm:pt>
    <dgm:pt modelId="{2B441314-833F-4BAF-B59D-7AE19864EEC6}">
      <dgm:prSet phldrT="[Texto]" custT="1"/>
      <dgm:spPr/>
      <dgm:t>
        <a:bodyPr/>
        <a:lstStyle/>
        <a:p>
          <a:r>
            <a:rPr lang="es-ES" sz="1800" b="1" dirty="0" smtClean="0"/>
            <a:t>3- EVIDENCIAS.</a:t>
          </a:r>
        </a:p>
        <a:p>
          <a:r>
            <a:rPr lang="es-ES" sz="1100" dirty="0" smtClean="0"/>
            <a:t>3.1. Si no existen, lo advierto.</a:t>
          </a:r>
        </a:p>
        <a:p>
          <a:r>
            <a:rPr lang="es-ES" sz="1100" dirty="0" smtClean="0"/>
            <a:t>3.2. Los refuto: no son actuales, no son objetivos, etc.</a:t>
          </a:r>
          <a:endParaRPr lang="es-ES" sz="1100" dirty="0"/>
        </a:p>
      </dgm:t>
    </dgm:pt>
    <dgm:pt modelId="{DBA9C103-A6A7-4DE1-BA76-077BEA2365D0}" type="parTrans" cxnId="{A984580B-721F-4F15-AB61-DE78A3414444}">
      <dgm:prSet/>
      <dgm:spPr/>
      <dgm:t>
        <a:bodyPr/>
        <a:lstStyle/>
        <a:p>
          <a:endParaRPr lang="es-ES"/>
        </a:p>
      </dgm:t>
    </dgm:pt>
    <dgm:pt modelId="{A7B598B6-B341-4599-9B62-26134CA6F922}" type="sibTrans" cxnId="{A984580B-721F-4F15-AB61-DE78A3414444}">
      <dgm:prSet/>
      <dgm:spPr/>
      <dgm:t>
        <a:bodyPr/>
        <a:lstStyle/>
        <a:p>
          <a:endParaRPr lang="es-ES"/>
        </a:p>
      </dgm:t>
    </dgm:pt>
    <dgm:pt modelId="{69A4DEB7-E9A9-4BDF-90A7-9A1670FF97D6}" type="pres">
      <dgm:prSet presAssocID="{814EABBB-1E2A-4147-B562-9BF25739690E}" presName="compositeShape" presStyleCnt="0">
        <dgm:presLayoutVars>
          <dgm:dir/>
          <dgm:resizeHandles/>
        </dgm:presLayoutVars>
      </dgm:prSet>
      <dgm:spPr/>
    </dgm:pt>
    <dgm:pt modelId="{8FE48241-6231-4031-AC50-10B4F962B765}" type="pres">
      <dgm:prSet presAssocID="{814EABBB-1E2A-4147-B562-9BF25739690E}" presName="pyramid" presStyleLbl="node1" presStyleIdx="0" presStyleCnt="1"/>
      <dgm:spPr/>
    </dgm:pt>
    <dgm:pt modelId="{3C31DE78-EEF6-4F04-A1DA-25F3771A08E3}" type="pres">
      <dgm:prSet presAssocID="{814EABBB-1E2A-4147-B562-9BF25739690E}" presName="theList" presStyleCnt="0"/>
      <dgm:spPr/>
    </dgm:pt>
    <dgm:pt modelId="{C41DADF8-318C-4F8A-90C8-4B977BEEB823}" type="pres">
      <dgm:prSet presAssocID="{5166EBAC-B2D7-44DF-A217-DDC1657796A4}" presName="aNode" presStyleLbl="fgAcc1" presStyleIdx="0" presStyleCnt="3">
        <dgm:presLayoutVars>
          <dgm:bulletEnabled val="1"/>
        </dgm:presLayoutVars>
      </dgm:prSet>
      <dgm:spPr/>
    </dgm:pt>
    <dgm:pt modelId="{70F4CA71-7061-4601-A055-319574ED50E0}" type="pres">
      <dgm:prSet presAssocID="{5166EBAC-B2D7-44DF-A217-DDC1657796A4}" presName="aSpace" presStyleCnt="0"/>
      <dgm:spPr/>
    </dgm:pt>
    <dgm:pt modelId="{3000B3F1-205C-4F7D-874C-13B034E4FB2C}" type="pres">
      <dgm:prSet presAssocID="{7F4463E7-F3CC-497A-AAD2-78D19943F34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93D5CC-3331-4B68-A7CC-E9884E66E9DE}" type="pres">
      <dgm:prSet presAssocID="{7F4463E7-F3CC-497A-AAD2-78D19943F343}" presName="aSpace" presStyleCnt="0"/>
      <dgm:spPr/>
    </dgm:pt>
    <dgm:pt modelId="{81C5451B-FC7D-409E-83E1-7B4A5C70115F}" type="pres">
      <dgm:prSet presAssocID="{2B441314-833F-4BAF-B59D-7AE19864EEC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FACC7B-F7E1-4809-A19C-92FF9B8520CD}" type="pres">
      <dgm:prSet presAssocID="{2B441314-833F-4BAF-B59D-7AE19864EEC6}" presName="aSpace" presStyleCnt="0"/>
      <dgm:spPr/>
    </dgm:pt>
  </dgm:ptLst>
  <dgm:cxnLst>
    <dgm:cxn modelId="{ACFC3409-7A0A-4706-8156-1AD0300EFB6A}" type="presOf" srcId="{5166EBAC-B2D7-44DF-A217-DDC1657796A4}" destId="{C41DADF8-318C-4F8A-90C8-4B977BEEB823}" srcOrd="0" destOrd="0" presId="urn:microsoft.com/office/officeart/2005/8/layout/pyramid2"/>
    <dgm:cxn modelId="{A984580B-721F-4F15-AB61-DE78A3414444}" srcId="{814EABBB-1E2A-4147-B562-9BF25739690E}" destId="{2B441314-833F-4BAF-B59D-7AE19864EEC6}" srcOrd="2" destOrd="0" parTransId="{DBA9C103-A6A7-4DE1-BA76-077BEA2365D0}" sibTransId="{A7B598B6-B341-4599-9B62-26134CA6F922}"/>
    <dgm:cxn modelId="{58CB7CF6-CA79-4AE1-893D-1C650AEC4711}" type="presOf" srcId="{2B441314-833F-4BAF-B59D-7AE19864EEC6}" destId="{81C5451B-FC7D-409E-83E1-7B4A5C70115F}" srcOrd="0" destOrd="0" presId="urn:microsoft.com/office/officeart/2005/8/layout/pyramid2"/>
    <dgm:cxn modelId="{D771F16B-FEEA-4BC4-845C-1616F8703798}" srcId="{814EABBB-1E2A-4147-B562-9BF25739690E}" destId="{7F4463E7-F3CC-497A-AAD2-78D19943F343}" srcOrd="1" destOrd="0" parTransId="{A23C927C-8E07-40B7-8860-3AE65ED78C6E}" sibTransId="{9E9B42C3-A396-4EF2-8712-C8CD441BE7E9}"/>
    <dgm:cxn modelId="{B3F2ECDC-1240-48F5-936E-69F947A1D820}" srcId="{814EABBB-1E2A-4147-B562-9BF25739690E}" destId="{5166EBAC-B2D7-44DF-A217-DDC1657796A4}" srcOrd="0" destOrd="0" parTransId="{96D0F970-DAA3-404A-94E0-D61B30E0E937}" sibTransId="{2CDE3B66-402B-42E9-A52E-10E9B5130C18}"/>
    <dgm:cxn modelId="{18F382D5-5A75-48F2-8A3C-BD0D458341F8}" type="presOf" srcId="{814EABBB-1E2A-4147-B562-9BF25739690E}" destId="{69A4DEB7-E9A9-4BDF-90A7-9A1670FF97D6}" srcOrd="0" destOrd="0" presId="urn:microsoft.com/office/officeart/2005/8/layout/pyramid2"/>
    <dgm:cxn modelId="{BDF4E411-4627-46AD-BEA6-C6B19AC4824B}" type="presOf" srcId="{7F4463E7-F3CC-497A-AAD2-78D19943F343}" destId="{3000B3F1-205C-4F7D-874C-13B034E4FB2C}" srcOrd="0" destOrd="0" presId="urn:microsoft.com/office/officeart/2005/8/layout/pyramid2"/>
    <dgm:cxn modelId="{8D47CC06-90F0-46EF-9CBD-CFED8FFA2004}" type="presParOf" srcId="{69A4DEB7-E9A9-4BDF-90A7-9A1670FF97D6}" destId="{8FE48241-6231-4031-AC50-10B4F962B765}" srcOrd="0" destOrd="0" presId="urn:microsoft.com/office/officeart/2005/8/layout/pyramid2"/>
    <dgm:cxn modelId="{991961BC-BCB4-4102-BF46-AF5E69B05ED0}" type="presParOf" srcId="{69A4DEB7-E9A9-4BDF-90A7-9A1670FF97D6}" destId="{3C31DE78-EEF6-4F04-A1DA-25F3771A08E3}" srcOrd="1" destOrd="0" presId="urn:microsoft.com/office/officeart/2005/8/layout/pyramid2"/>
    <dgm:cxn modelId="{3828A71B-5DCD-47C4-A85E-2E3FE4D2295F}" type="presParOf" srcId="{3C31DE78-EEF6-4F04-A1DA-25F3771A08E3}" destId="{C41DADF8-318C-4F8A-90C8-4B977BEEB823}" srcOrd="0" destOrd="0" presId="urn:microsoft.com/office/officeart/2005/8/layout/pyramid2"/>
    <dgm:cxn modelId="{232D6B8A-4059-4944-B478-4F3E932A82ED}" type="presParOf" srcId="{3C31DE78-EEF6-4F04-A1DA-25F3771A08E3}" destId="{70F4CA71-7061-4601-A055-319574ED50E0}" srcOrd="1" destOrd="0" presId="urn:microsoft.com/office/officeart/2005/8/layout/pyramid2"/>
    <dgm:cxn modelId="{2BE6B9D2-4303-4C6F-8DA1-B5348491BBFB}" type="presParOf" srcId="{3C31DE78-EEF6-4F04-A1DA-25F3771A08E3}" destId="{3000B3F1-205C-4F7D-874C-13B034E4FB2C}" srcOrd="2" destOrd="0" presId="urn:microsoft.com/office/officeart/2005/8/layout/pyramid2"/>
    <dgm:cxn modelId="{48D67A18-25CF-43A2-9B2B-2B5D6D17C1EA}" type="presParOf" srcId="{3C31DE78-EEF6-4F04-A1DA-25F3771A08E3}" destId="{0D93D5CC-3331-4B68-A7CC-E9884E66E9DE}" srcOrd="3" destOrd="0" presId="urn:microsoft.com/office/officeart/2005/8/layout/pyramid2"/>
    <dgm:cxn modelId="{CE31AFED-1C4C-41AF-941B-3069E0271C57}" type="presParOf" srcId="{3C31DE78-EEF6-4F04-A1DA-25F3771A08E3}" destId="{81C5451B-FC7D-409E-83E1-7B4A5C70115F}" srcOrd="4" destOrd="0" presId="urn:microsoft.com/office/officeart/2005/8/layout/pyramid2"/>
    <dgm:cxn modelId="{9C4A378A-D3A1-4A5D-AEB2-3AAAA9B6FF02}" type="presParOf" srcId="{3C31DE78-EEF6-4F04-A1DA-25F3771A08E3}" destId="{ABFACC7B-F7E1-4809-A19C-92FF9B8520C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EB13F-0C2E-486A-BC07-D34B5FD361B9}">
      <dsp:nvSpPr>
        <dsp:cNvPr id="0" name=""/>
        <dsp:cNvSpPr/>
      </dsp:nvSpPr>
      <dsp:spPr>
        <a:xfrm>
          <a:off x="0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ARGUMENTO 1</a:t>
          </a:r>
          <a:endParaRPr lang="es-ES" sz="3300" kern="1200" dirty="0"/>
        </a:p>
      </dsp:txBody>
      <dsp:txXfrm>
        <a:off x="0" y="0"/>
        <a:ext cx="2611933" cy="1357788"/>
      </dsp:txXfrm>
    </dsp:sp>
    <dsp:sp modelId="{93051B0C-710F-4892-A1A7-0BA72D427DBA}">
      <dsp:nvSpPr>
        <dsp:cNvPr id="0" name=""/>
        <dsp:cNvSpPr/>
      </dsp:nvSpPr>
      <dsp:spPr>
        <a:xfrm>
          <a:off x="262197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A</a:t>
          </a:r>
          <a:r>
            <a:rPr lang="es-ES" sz="2200" kern="1200" dirty="0" smtClean="0"/>
            <a:t>firmación</a:t>
          </a:r>
        </a:p>
      </dsp:txBody>
      <dsp:txXfrm>
        <a:off x="288240" y="1384218"/>
        <a:ext cx="2037460" cy="837084"/>
      </dsp:txXfrm>
    </dsp:sp>
    <dsp:sp modelId="{56FBF84D-D697-4669-B54E-1F76A42873AF}">
      <dsp:nvSpPr>
        <dsp:cNvPr id="0" name=""/>
        <dsp:cNvSpPr/>
      </dsp:nvSpPr>
      <dsp:spPr>
        <a:xfrm>
          <a:off x="262197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R</a:t>
          </a:r>
          <a:r>
            <a:rPr lang="es-ES" sz="2200" kern="1200" dirty="0" smtClean="0"/>
            <a:t>azonamiento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 dirty="0"/>
        </a:p>
      </dsp:txBody>
      <dsp:txXfrm>
        <a:off x="288240" y="2410184"/>
        <a:ext cx="2037460" cy="837084"/>
      </dsp:txXfrm>
    </dsp:sp>
    <dsp:sp modelId="{B6FE5827-A73E-49A0-9384-98C0A2223F59}">
      <dsp:nvSpPr>
        <dsp:cNvPr id="0" name=""/>
        <dsp:cNvSpPr/>
      </dsp:nvSpPr>
      <dsp:spPr>
        <a:xfrm>
          <a:off x="262197" y="3410107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E</a:t>
          </a:r>
          <a:r>
            <a:rPr lang="es-ES" sz="2400" kern="1200" dirty="0" smtClean="0"/>
            <a:t>videncias</a:t>
          </a:r>
          <a:r>
            <a:rPr lang="es-ES" sz="2800" kern="1200" dirty="0" smtClean="0"/>
            <a:t>: 3</a:t>
          </a:r>
          <a:endParaRPr lang="es-ES" sz="2800" kern="1200" dirty="0"/>
        </a:p>
      </dsp:txBody>
      <dsp:txXfrm>
        <a:off x="288240" y="3436150"/>
        <a:ext cx="2037460" cy="837084"/>
      </dsp:txXfrm>
    </dsp:sp>
    <dsp:sp modelId="{98CD0CE0-9219-4EDD-9E17-6FA7D5540A37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ARGUMENTO 2</a:t>
          </a:r>
          <a:endParaRPr lang="es-ES" sz="3300" kern="1200" dirty="0"/>
        </a:p>
      </dsp:txBody>
      <dsp:txXfrm>
        <a:off x="2808833" y="0"/>
        <a:ext cx="2611933" cy="1357788"/>
      </dsp:txXfrm>
    </dsp:sp>
    <dsp:sp modelId="{ADD30338-55AD-410D-B686-3A7EE40CD90E}">
      <dsp:nvSpPr>
        <dsp:cNvPr id="0" name=""/>
        <dsp:cNvSpPr/>
      </dsp:nvSpPr>
      <dsp:spPr>
        <a:xfrm>
          <a:off x="3070026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Afirmación</a:t>
          </a:r>
          <a:endParaRPr lang="es-ES" sz="2500" kern="1200" dirty="0"/>
        </a:p>
      </dsp:txBody>
      <dsp:txXfrm>
        <a:off x="3096069" y="1384218"/>
        <a:ext cx="2037460" cy="837084"/>
      </dsp:txXfrm>
    </dsp:sp>
    <dsp:sp modelId="{EAADF3B5-5B98-4429-822C-2DF4D04643B5}">
      <dsp:nvSpPr>
        <dsp:cNvPr id="0" name=""/>
        <dsp:cNvSpPr/>
      </dsp:nvSpPr>
      <dsp:spPr>
        <a:xfrm>
          <a:off x="3070026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Razonamiento</a:t>
          </a:r>
          <a:endParaRPr lang="es-ES" sz="2500" kern="1200" dirty="0"/>
        </a:p>
      </dsp:txBody>
      <dsp:txXfrm>
        <a:off x="3096069" y="2410184"/>
        <a:ext cx="2037460" cy="837084"/>
      </dsp:txXfrm>
    </dsp:sp>
    <dsp:sp modelId="{49A8A145-E257-4784-889E-2DE96F38D621}">
      <dsp:nvSpPr>
        <dsp:cNvPr id="0" name=""/>
        <dsp:cNvSpPr/>
      </dsp:nvSpPr>
      <dsp:spPr>
        <a:xfrm>
          <a:off x="3070026" y="3410107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smtClean="0"/>
            <a:t>Evidencias: 3</a:t>
          </a:r>
          <a:endParaRPr lang="es-ES" sz="2500" kern="1200" dirty="0"/>
        </a:p>
      </dsp:txBody>
      <dsp:txXfrm>
        <a:off x="3096069" y="3436150"/>
        <a:ext cx="2037460" cy="837084"/>
      </dsp:txXfrm>
    </dsp:sp>
    <dsp:sp modelId="{D56FC9E9-D749-4786-BAB2-1A903F008B57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ARGUMENTO 3</a:t>
          </a:r>
          <a:endParaRPr lang="es-ES" sz="3300" kern="1200" dirty="0"/>
        </a:p>
      </dsp:txBody>
      <dsp:txXfrm>
        <a:off x="5616661" y="0"/>
        <a:ext cx="2611933" cy="1357788"/>
      </dsp:txXfrm>
    </dsp:sp>
    <dsp:sp modelId="{5B2F879D-6FD0-495B-A2AB-7A065E9283FF}">
      <dsp:nvSpPr>
        <dsp:cNvPr id="0" name=""/>
        <dsp:cNvSpPr/>
      </dsp:nvSpPr>
      <dsp:spPr>
        <a:xfrm>
          <a:off x="5877855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Afirmación</a:t>
          </a:r>
          <a:endParaRPr lang="es-ES" sz="2500" kern="1200" dirty="0"/>
        </a:p>
      </dsp:txBody>
      <dsp:txXfrm>
        <a:off x="5903898" y="1384218"/>
        <a:ext cx="2037460" cy="837084"/>
      </dsp:txXfrm>
    </dsp:sp>
    <dsp:sp modelId="{CD73E773-6FA8-4DC8-ABD1-10AF7595F51F}">
      <dsp:nvSpPr>
        <dsp:cNvPr id="0" name=""/>
        <dsp:cNvSpPr/>
      </dsp:nvSpPr>
      <dsp:spPr>
        <a:xfrm>
          <a:off x="5877855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Razonamiento</a:t>
          </a:r>
          <a:endParaRPr lang="es-ES" sz="2500" kern="1200" dirty="0"/>
        </a:p>
      </dsp:txBody>
      <dsp:txXfrm>
        <a:off x="5903898" y="2410184"/>
        <a:ext cx="2037460" cy="837084"/>
      </dsp:txXfrm>
    </dsp:sp>
    <dsp:sp modelId="{F9BF18B5-F94B-4005-B47B-FECFC23E9B26}">
      <dsp:nvSpPr>
        <dsp:cNvPr id="0" name=""/>
        <dsp:cNvSpPr/>
      </dsp:nvSpPr>
      <dsp:spPr>
        <a:xfrm>
          <a:off x="5877855" y="3410107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smtClean="0"/>
            <a:t>Evidencias: 3</a:t>
          </a:r>
          <a:endParaRPr lang="es-ES" sz="2500" kern="1200" dirty="0"/>
        </a:p>
      </dsp:txBody>
      <dsp:txXfrm>
        <a:off x="5903898" y="3436150"/>
        <a:ext cx="2037460" cy="837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48241-6231-4031-AC50-10B4F962B765}">
      <dsp:nvSpPr>
        <dsp:cNvPr id="0" name=""/>
        <dsp:cNvSpPr/>
      </dsp:nvSpPr>
      <dsp:spPr>
        <a:xfrm>
          <a:off x="794009" y="0"/>
          <a:ext cx="3919984" cy="391998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DADF8-318C-4F8A-90C8-4B977BEEB823}">
      <dsp:nvSpPr>
        <dsp:cNvPr id="0" name=""/>
        <dsp:cNvSpPr/>
      </dsp:nvSpPr>
      <dsp:spPr>
        <a:xfrm>
          <a:off x="2754001" y="394103"/>
          <a:ext cx="2547989" cy="9279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1- TESIS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1.1. Si no hay tesis, lo advierto.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1.2. Si la hay: crítica</a:t>
          </a:r>
          <a:endParaRPr lang="es-ES" sz="1300" kern="1200" dirty="0"/>
        </a:p>
      </dsp:txBody>
      <dsp:txXfrm>
        <a:off x="2799299" y="439401"/>
        <a:ext cx="2457393" cy="837337"/>
      </dsp:txXfrm>
    </dsp:sp>
    <dsp:sp modelId="{3000B3F1-205C-4F7D-874C-13B034E4FB2C}">
      <dsp:nvSpPr>
        <dsp:cNvPr id="0" name=""/>
        <dsp:cNvSpPr/>
      </dsp:nvSpPr>
      <dsp:spPr>
        <a:xfrm>
          <a:off x="2754001" y="1438029"/>
          <a:ext cx="2547989" cy="9279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2-ARGUMENTOS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2.1. </a:t>
          </a:r>
          <a:r>
            <a:rPr lang="es-ES" sz="1300" kern="1200" dirty="0" smtClean="0"/>
            <a:t>Si no hay, lo advierto.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2.2. Los refuto.</a:t>
          </a:r>
          <a:endParaRPr lang="es-ES" sz="1300" kern="1200" dirty="0"/>
        </a:p>
      </dsp:txBody>
      <dsp:txXfrm>
        <a:off x="2799299" y="1483327"/>
        <a:ext cx="2457393" cy="837337"/>
      </dsp:txXfrm>
    </dsp:sp>
    <dsp:sp modelId="{81C5451B-FC7D-409E-83E1-7B4A5C70115F}">
      <dsp:nvSpPr>
        <dsp:cNvPr id="0" name=""/>
        <dsp:cNvSpPr/>
      </dsp:nvSpPr>
      <dsp:spPr>
        <a:xfrm>
          <a:off x="2754001" y="2481954"/>
          <a:ext cx="2547989" cy="9279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3- EVIDENCIAS.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3.1. Si no existen, lo advierto.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3.2. Los refuto: no son actuales, no son objetivos, etc.</a:t>
          </a:r>
          <a:endParaRPr lang="es-ES" sz="1100" kern="1200" dirty="0"/>
        </a:p>
      </dsp:txBody>
      <dsp:txXfrm>
        <a:off x="2799299" y="2527252"/>
        <a:ext cx="2457393" cy="837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42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71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13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2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57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91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70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47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10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99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17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D1CD-4F83-417B-A0B9-4A0E0B8D0E27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518E1-2C45-41D0-9098-0E2AD9E67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69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DEBATE FORMAL ACADÉMICO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446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EXPOSICIÓN INICIAL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Exordio</a:t>
            </a:r>
            <a:r>
              <a:rPr lang="es-ES" dirty="0" smtClean="0"/>
              <a:t> (20 segundos): captar la atención.</a:t>
            </a:r>
          </a:p>
          <a:p>
            <a:r>
              <a:rPr lang="es-ES" dirty="0" smtClean="0"/>
              <a:t>Me presento (No es necesario presentar al grupo).</a:t>
            </a:r>
          </a:p>
          <a:p>
            <a:r>
              <a:rPr lang="es-ES" b="1" dirty="0" smtClean="0"/>
              <a:t>Pregunta del debate</a:t>
            </a:r>
            <a:r>
              <a:rPr lang="es-ES" dirty="0" smtClean="0"/>
              <a:t>: respondo con la </a:t>
            </a:r>
            <a:r>
              <a:rPr lang="es-ES" b="1" dirty="0" smtClean="0"/>
              <a:t>TESIS</a:t>
            </a:r>
          </a:p>
          <a:p>
            <a:pPr marL="0" indent="0">
              <a:buNone/>
            </a:pPr>
            <a:r>
              <a:rPr lang="es-ES" sz="2600" dirty="0" smtClean="0"/>
              <a:t>	(“Sí/No, porque…es beneficioso/perjudicial…”)</a:t>
            </a:r>
            <a:endParaRPr lang="es-ES" sz="2600" b="1" dirty="0" smtClean="0"/>
          </a:p>
          <a:p>
            <a:r>
              <a:rPr lang="es-ES" dirty="0" smtClean="0"/>
              <a:t>Expongo la tesis, los argumentos y las evidencias (</a:t>
            </a:r>
            <a:r>
              <a:rPr lang="es-ES" b="1" dirty="0" smtClean="0"/>
              <a:t>ARE</a:t>
            </a:r>
            <a:r>
              <a:rPr lang="es-ES" dirty="0" smtClean="0"/>
              <a:t>).</a:t>
            </a:r>
          </a:p>
          <a:p>
            <a:r>
              <a:rPr lang="es-ES" b="1" dirty="0" smtClean="0"/>
              <a:t>Finalizo</a:t>
            </a:r>
            <a:r>
              <a:rPr lang="es-ES" dirty="0" smtClean="0"/>
              <a:t>, siempre hay que acabar, mejor si el final es impactante.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358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TESIS: </a:t>
            </a:r>
            <a:br>
              <a:rPr lang="es-ES" dirty="0" smtClean="0"/>
            </a:br>
            <a:endParaRPr lang="es-ES" sz="2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1040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623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REFUTACIÓN ARGUMENTATIVA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Primero: destruyo la argumentación del contrario. Pirámide de ataque (TAE)</a:t>
            </a:r>
          </a:p>
          <a:p>
            <a:endParaRPr lang="es-E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53007500"/>
              </p:ext>
            </p:extLst>
          </p:nvPr>
        </p:nvGraphicFramePr>
        <p:xfrm>
          <a:off x="1115616" y="2708920"/>
          <a:ext cx="6096000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91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REFUTACIÓN ARGUMENTATIVA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Segundo: construyo mi argumentación siguiendo el esquema presentado en la exposición inicial.</a:t>
            </a:r>
          </a:p>
          <a:p>
            <a:r>
              <a:rPr lang="es-ES" dirty="0" smtClean="0"/>
              <a:t>Es el único turno en el que se admiten preguntas a mano alzada. Contestar al menos a dos preguntas. Más, según convenga.</a:t>
            </a:r>
          </a:p>
          <a:p>
            <a:r>
              <a:rPr lang="es-ES" dirty="0" smtClean="0"/>
              <a:t>Hacer preguntas abiertas, no cerradas.</a:t>
            </a:r>
          </a:p>
          <a:p>
            <a:r>
              <a:rPr lang="es-ES" dirty="0" smtClean="0"/>
              <a:t>Se pueden presentar más evidencias.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975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REFUTACIÓN DIALÉCTICA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Destruir</a:t>
            </a:r>
          </a:p>
          <a:p>
            <a:r>
              <a:rPr lang="es-ES" dirty="0" smtClean="0"/>
              <a:t>Construir</a:t>
            </a:r>
          </a:p>
          <a:p>
            <a:r>
              <a:rPr lang="es-ES" dirty="0" smtClean="0"/>
              <a:t>Lanzar una pregunta:</a:t>
            </a:r>
          </a:p>
          <a:p>
            <a:pPr marL="0" indent="0">
              <a:buNone/>
            </a:pPr>
            <a:r>
              <a:rPr lang="es-ES" dirty="0" smtClean="0"/>
              <a:t>“Nos gustaría que el equipo contrario en su siguiente intervención nos contestase a esta pregunta…”</a:t>
            </a:r>
          </a:p>
          <a:p>
            <a:pPr marL="0" indent="0">
              <a:buNone/>
            </a:pPr>
            <a:r>
              <a:rPr lang="es-ES" dirty="0" smtClean="0"/>
              <a:t>Guardar las mejores preguntas para este turno.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249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Resumen y análisis de lo acontecido.</a:t>
            </a:r>
          </a:p>
          <a:p>
            <a:r>
              <a:rPr lang="es-ES" dirty="0" smtClean="0"/>
              <a:t>Partes de la posición inicial y criticas lo que ha dicho el contrario.</a:t>
            </a:r>
          </a:p>
          <a:p>
            <a:r>
              <a:rPr lang="es-ES" dirty="0" smtClean="0"/>
              <a:t>Porque merecemos ganar y porque los otros han perdido: que hemos logrado probar y en que han fallado nuestros contrincantes.</a:t>
            </a:r>
          </a:p>
          <a:p>
            <a:r>
              <a:rPr lang="es-ES" dirty="0" smtClean="0"/>
              <a:t>Acabar con un final impactante.</a:t>
            </a:r>
          </a:p>
          <a:p>
            <a:r>
              <a:rPr lang="es-ES" dirty="0" smtClean="0"/>
              <a:t>No puede haber nada nuevo, no se puede argumentar.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950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CONSEJOS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Llevar agua, beber.</a:t>
            </a:r>
          </a:p>
          <a:p>
            <a:r>
              <a:rPr lang="es-ES" dirty="0" smtClean="0"/>
              <a:t>Cuidar aspecto.</a:t>
            </a:r>
          </a:p>
          <a:p>
            <a:r>
              <a:rPr lang="es-ES" dirty="0" smtClean="0"/>
              <a:t>Cuidado con el atril y los papeles</a:t>
            </a:r>
          </a:p>
          <a:p>
            <a:r>
              <a:rPr lang="es-ES" dirty="0" smtClean="0"/>
              <a:t>Dossier de evidencias. No dejar a la interpretación del juez</a:t>
            </a:r>
            <a:r>
              <a:rPr lang="es-ES" smtClean="0"/>
              <a:t>, explicar.</a:t>
            </a:r>
            <a:endParaRPr lang="es-ES" dirty="0" smtClean="0"/>
          </a:p>
          <a:p>
            <a:r>
              <a:rPr lang="es-ES" dirty="0" smtClean="0"/>
              <a:t>Pausas</a:t>
            </a:r>
          </a:p>
          <a:p>
            <a:r>
              <a:rPr lang="es-ES" dirty="0" smtClean="0"/>
              <a:t>Ideal: construir un pensamiento nuevo.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168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320</Words>
  <Application>Microsoft Office PowerPoint</Application>
  <PresentationFormat>Presentación en pantalla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DEBATE FORMAL ACADÉMICO</vt:lpstr>
      <vt:lpstr>EXPOSICIÓN INICIAL</vt:lpstr>
      <vt:lpstr>TESIS:  </vt:lpstr>
      <vt:lpstr>REFUTACIÓN ARGUMENTATIVA</vt:lpstr>
      <vt:lpstr>REFUTACIÓN ARGUMENTATIVA</vt:lpstr>
      <vt:lpstr>REFUTACIÓN DIALÉCTICA</vt:lpstr>
      <vt:lpstr>CONCLUSIÓN</vt:lpstr>
      <vt:lpstr>CONSEJOS</vt:lpstr>
    </vt:vector>
  </TitlesOfParts>
  <Company>Consejería de Educación, Juventud y Deporte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INICIAL</dc:title>
  <dc:creator>Ana Anta Vega</dc:creator>
  <cp:lastModifiedBy>Ana Anta Vega</cp:lastModifiedBy>
  <cp:revision>5</cp:revision>
  <dcterms:created xsi:type="dcterms:W3CDTF">2019-03-08T07:31:46Z</dcterms:created>
  <dcterms:modified xsi:type="dcterms:W3CDTF">2019-03-08T08:15:54Z</dcterms:modified>
</cp:coreProperties>
</file>